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68" r:id="rId5"/>
    <p:sldId id="269" r:id="rId6"/>
    <p:sldId id="270" r:id="rId7"/>
    <p:sldId id="273" r:id="rId8"/>
    <p:sldId id="274" r:id="rId9"/>
    <p:sldId id="275" r:id="rId10"/>
    <p:sldId id="285" r:id="rId11"/>
    <p:sldId id="276" r:id="rId12"/>
    <p:sldId id="277" r:id="rId13"/>
    <p:sldId id="279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BC97D5-C987-4E49-8D15-545EFE733EB4}">
          <p14:sldIdLst>
            <p14:sldId id="256"/>
            <p14:sldId id="267"/>
            <p14:sldId id="271"/>
            <p14:sldId id="268"/>
            <p14:sldId id="269"/>
            <p14:sldId id="270"/>
            <p14:sldId id="273"/>
            <p14:sldId id="274"/>
            <p14:sldId id="275"/>
            <p14:sldId id="285"/>
            <p14:sldId id="276"/>
            <p14:sldId id="277"/>
            <p14:sldId id="279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989" autoAdjust="0"/>
  </p:normalViewPr>
  <p:slideViewPr>
    <p:cSldViewPr>
      <p:cViewPr>
        <p:scale>
          <a:sx n="75" d="100"/>
          <a:sy n="75" d="100"/>
        </p:scale>
        <p:origin x="-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6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1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1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9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9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0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4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2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2BB86-ADDF-44D7-BA97-2067063FD3A8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DB3B-865F-4EEC-AF3C-21835F1F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12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4644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Презентация на тему: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«Виды театра»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184576" cy="211264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rgbClr val="FFFF00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</a:rPr>
              <a:t>Подготовила:</a:t>
            </a:r>
          </a:p>
          <a:p>
            <a:pPr algn="r"/>
            <a:r>
              <a:rPr lang="ru-RU" sz="2000" b="1" i="1" dirty="0">
                <a:solidFill>
                  <a:srgbClr val="FFFF00"/>
                </a:solidFill>
              </a:rPr>
              <a:t>в</a:t>
            </a:r>
            <a:r>
              <a:rPr lang="ru-RU" sz="2000" b="1" i="1" dirty="0" smtClean="0">
                <a:solidFill>
                  <a:srgbClr val="FFFF00"/>
                </a:solidFill>
              </a:rPr>
              <a:t>оспитатель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Хныкова</a:t>
            </a:r>
            <a:r>
              <a:rPr lang="ru-RU" sz="2000" b="1" i="1" dirty="0" smtClean="0">
                <a:solidFill>
                  <a:srgbClr val="FFFF00"/>
                </a:solidFill>
              </a:rPr>
              <a:t> С.Н.</a:t>
            </a:r>
          </a:p>
          <a:p>
            <a:pPr algn="r"/>
            <a:endParaRPr lang="ru-RU" sz="2000" b="1" i="1" dirty="0" smtClean="0">
              <a:solidFill>
                <a:srgbClr val="FFFF00"/>
              </a:solidFill>
            </a:endParaRPr>
          </a:p>
          <a:p>
            <a:pPr algn="l"/>
            <a:r>
              <a:rPr lang="ru-RU" sz="2000" b="1" i="1" dirty="0" smtClean="0">
                <a:solidFill>
                  <a:srgbClr val="FFFF00"/>
                </a:solidFill>
              </a:rPr>
              <a:t>2022 год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97719">
            <a:off x="943228" y="4424434"/>
            <a:ext cx="1714993" cy="20441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0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Театр масок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Используя маски, детям очень нравиться представлять себя в роли какого- либо животного.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Samsung\Desktop\SAM_5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26649"/>
            <a:ext cx="5904656" cy="4094061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ложек.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Самый простой и доступный для детей кукольный театр ложек. Куклы-ложки предвосхищают знакомство с верховыми куклами, являясь как бы упрощенным вариантом.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E:\ТЕАТРЫ\DSC_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935" y="3774158"/>
            <a:ext cx="3324805" cy="2210588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7170" name="Picture 2" descr="C:\Users\Samsung\Desktop\SAM_5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1" y="2924945"/>
            <a:ext cx="4079734" cy="3059801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Пальчиковый театр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Куклы, надевающиеся на палец - самые маленькие артисты кукольных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театров. Это куклы, сшитые из ткани, склеенные из бумаги, связанные из шерстяных ниток. Кукол ребёнок надевает на пальцы, и сам действует за персонажа, изображённого на руке.  Играть можно за ширмой или при непосредственном контакте.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8195" name="Picture 3" descr="C:\Users\Samsung\Desktop\SAM_5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2" y="4453739"/>
            <a:ext cx="4010983" cy="2087563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\Desktop\SAM_5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6504"/>
            <a:ext cx="4266976" cy="2705558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Перчаточный театр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Туловище куклы-перчатки заменяет рубашка перчатка, которая одевается на руку кукловода. Вязанная кукла-перчатка очень удобна и способна </a:t>
            </a:r>
            <a:r>
              <a:rPr lang="ru-RU" dirty="0" err="1" smtClean="0">
                <a:solidFill>
                  <a:srgbClr val="FFFF00"/>
                </a:solidFill>
              </a:rPr>
              <a:t>тянуться,что</a:t>
            </a:r>
            <a:r>
              <a:rPr lang="ru-RU" dirty="0" smtClean="0">
                <a:solidFill>
                  <a:srgbClr val="FFFF00"/>
                </a:solidFill>
              </a:rPr>
              <a:t> позволяет использовать ее и малышам и взрослым.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267" name="Picture 3" descr="C:\Users\Lubov\Desktop\detskiy_teatr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14620"/>
            <a:ext cx="4476754" cy="35719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9218" name="Picture 2" descr="C:\Users\Samsung\Desktop\SAM_5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14620"/>
            <a:ext cx="3790357" cy="3583152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конечная звезда 3"/>
          <p:cNvSpPr/>
          <p:nvPr/>
        </p:nvSpPr>
        <p:spPr>
          <a:xfrm rot="433102">
            <a:off x="3667721" y="1375254"/>
            <a:ext cx="5166110" cy="5262819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6-конечная звезда 2"/>
          <p:cNvSpPr/>
          <p:nvPr/>
        </p:nvSpPr>
        <p:spPr>
          <a:xfrm rot="20996140">
            <a:off x="92933" y="822595"/>
            <a:ext cx="4032448" cy="3871770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Цели и задачи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 rot="21059194">
            <a:off x="91197" y="1154100"/>
            <a:ext cx="4038284" cy="3152280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  Приобщить детей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к театральной культуре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 rot="402193">
            <a:off x="3961237" y="1811989"/>
            <a:ext cx="4589752" cy="370859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 Познакомить </a:t>
            </a:r>
            <a:r>
              <a:rPr lang="ru-RU" dirty="0">
                <a:solidFill>
                  <a:srgbClr val="FFFF00"/>
                </a:solidFill>
              </a:rPr>
              <a:t>детей с различными видами </a:t>
            </a:r>
            <a:r>
              <a:rPr lang="ru-RU" dirty="0" smtClean="0">
                <a:solidFill>
                  <a:srgbClr val="FFFF00"/>
                </a:solidFill>
              </a:rPr>
              <a:t>        театра</a:t>
            </a:r>
            <a:r>
              <a:rPr lang="ru-RU" dirty="0">
                <a:solidFill>
                  <a:srgbClr val="FFFF00"/>
                </a:solidFill>
              </a:rPr>
              <a:t>. </a:t>
            </a:r>
            <a:endParaRPr lang="ru-RU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     Развивать </a:t>
            </a:r>
            <a:r>
              <a:rPr lang="ru-RU" dirty="0">
                <a:solidFill>
                  <a:srgbClr val="FFFF00"/>
                </a:solidFill>
              </a:rPr>
              <a:t>у </a:t>
            </a:r>
            <a:r>
              <a:rPr lang="ru-RU" dirty="0" smtClean="0">
                <a:solidFill>
                  <a:srgbClr val="FFFF00"/>
                </a:solidFill>
              </a:rPr>
              <a:t>детей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интерес к театральной игровой деятельности.</a:t>
            </a: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Недаром дети любят сказку,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Ведь сказка тем и хороша,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Что в ней счастливую развязку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Уже предчувствует душа.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на любые испытания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Согласны храбрые сердца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нетерпеливом ожиданье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Благополучного конца….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929066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Театр для ребенка-это праздник, всплеск эмоций, сказка. Театр доставляет детям много радости и удовольствия и создает у них хорошее настроение.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0042"/>
            <a:ext cx="4071966" cy="32193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amsung\Desktop\SAM_5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3429000"/>
            <a:ext cx="4478881" cy="3292996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на </a:t>
            </a:r>
            <a:r>
              <a:rPr lang="ru-RU" b="1" i="1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фланелеграфе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3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lang="ru-RU" b="1" i="1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предназначен специально для того, чтобы дети не только слушали сказку, но и видели её героев. Рассказывая сказку, героев выкладываем на </a:t>
            </a:r>
            <a:r>
              <a:rPr lang="ru-RU" b="1" i="1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том порядке, в каком они появляются. Таким же образом можно использовать магнитную доску и магнитные фигурки - героев сказок.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ТЕАТРЫ\DSC_0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86063"/>
            <a:ext cx="4156073" cy="294479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2050" name="Picture 2" descr="C:\Users\Samsung\Desktop\SAM_5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88" y="3374706"/>
            <a:ext cx="3996592" cy="2967503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Театр теней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Тут необходим экран из полупрозрачной бумаги или   белой тонкой ткани прикрепленной на рамку, выразительно вырезанные черные плоскостные персонажи и яркий источник света за ним, благодаря которому персонажи отбрасывают тени на экран. Очень интересные изображения получаются при помощи пальцев рук. Например, можно сделать гуся, зайца, лающую собаку и  др. или  прикрепить фигурки  к палочкам.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рабочий стол\театр\1102282177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4174844" cy="300039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2050" name="Picture 2" descr="E:\ТЕАТРЫ\DSC_0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4500594" cy="299234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Конусный театр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2" descr="D:\рабочий стол\театр\4f79c28c16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7" y="3189427"/>
            <a:ext cx="2787559" cy="234010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Конусный театр –это куклы на основе бумажного или картонного конуса. Конусные куклы сложны в изготовлении, но зато пожалуй более выразительны, чем плоскостные.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Samsung\Desktop\SAM_5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08920"/>
            <a:ext cx="5184576" cy="3301117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Настольный театр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Помогает учить детей координировать движения рук и глаз. Сопровождать движения пальцев рук речью. Побуждает выражать свои эмоции посредством мимики и речи.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Samsung\Desktop\SAM_5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14" y="4509120"/>
            <a:ext cx="3888432" cy="180020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ung\Desktop\SAM_5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4" y="2511827"/>
            <a:ext cx="3871119" cy="2843348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игрушки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Игрушки промышленного изготовления (пластмассовые, мягкие, резиновые) или сделанные своими руками (вязанные, сшитые из лоскутков) группируют по сказкам. Такой театр очень близок детям, так как они ежедневно играют похожими игрушками. В него можно играть не только за столом, но и лежа на ковре.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Lubov\Desktop\00410_teatr_shagayuschij_teremok_s_domi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20" y="3717032"/>
            <a:ext cx="3744473" cy="249614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5122" name="Picture 2" descr="C:\Users\Samsung\Desktop\SAM_5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08" y="3748460"/>
            <a:ext cx="4078051" cy="243329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Театр Петрушки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Театром «Петрушки» называется театр, куклы которого надеваются на три пальца руки – вроде перчатки.    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Движения ее головы, рук, туловища осуществляются с помощью движений пальцев, кисти руки.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Samsung\Desktop\SAM_5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86409"/>
            <a:ext cx="5760640" cy="3527266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00"/>
    </mc:Choice>
    <mc:Fallback xmlns="">
      <p:transition advTm="2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249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Презентация на тему:  «Виды театра»</vt:lpstr>
      <vt:lpstr>Цели и задачи</vt:lpstr>
      <vt:lpstr>Презентация PowerPoint</vt:lpstr>
      <vt:lpstr>Театр на фланелеграфе</vt:lpstr>
      <vt:lpstr>Театр теней</vt:lpstr>
      <vt:lpstr>Конусный театр</vt:lpstr>
      <vt:lpstr>Настольный театр</vt:lpstr>
      <vt:lpstr>Театр игрушки</vt:lpstr>
      <vt:lpstr>Театр Петрушки</vt:lpstr>
      <vt:lpstr>Презентация PowerPoint</vt:lpstr>
      <vt:lpstr>Театр ложек.</vt:lpstr>
      <vt:lpstr>Пальчиковый театр</vt:lpstr>
      <vt:lpstr>Перчаточный театр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театра</dc:title>
  <dc:creator>Пользователь</dc:creator>
  <cp:lastModifiedBy>Samsung</cp:lastModifiedBy>
  <cp:revision>62</cp:revision>
  <dcterms:created xsi:type="dcterms:W3CDTF">2015-11-01T12:43:06Z</dcterms:created>
  <dcterms:modified xsi:type="dcterms:W3CDTF">2022-01-13T17:36:57Z</dcterms:modified>
</cp:coreProperties>
</file>