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73" r:id="rId11"/>
    <p:sldId id="264" r:id="rId12"/>
    <p:sldId id="285" r:id="rId13"/>
    <p:sldId id="274" r:id="rId14"/>
    <p:sldId id="265" r:id="rId15"/>
    <p:sldId id="266" r:id="rId16"/>
    <p:sldId id="267" r:id="rId17"/>
    <p:sldId id="286" r:id="rId18"/>
    <p:sldId id="269" r:id="rId19"/>
    <p:sldId id="270" r:id="rId20"/>
    <p:sldId id="272" r:id="rId21"/>
    <p:sldId id="268" r:id="rId22"/>
    <p:sldId id="271" r:id="rId23"/>
    <p:sldId id="287" r:id="rId24"/>
    <p:sldId id="275" r:id="rId25"/>
    <p:sldId id="276" r:id="rId26"/>
    <p:sldId id="288" r:id="rId27"/>
    <p:sldId id="277" r:id="rId28"/>
    <p:sldId id="278" r:id="rId29"/>
    <p:sldId id="281" r:id="rId30"/>
    <p:sldId id="283" r:id="rId31"/>
    <p:sldId id="27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660"/>
  </p:normalViewPr>
  <p:slideViewPr>
    <p:cSldViewPr>
      <p:cViewPr>
        <p:scale>
          <a:sx n="80" d="100"/>
          <a:sy n="80" d="100"/>
        </p:scale>
        <p:origin x="-173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570D0-2A08-4A4A-ADD0-A5A666A77436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0FCE-3E74-4796-B127-813F24805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29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F617-DF3F-472E-A724-D31A1EE282A5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C00D-EF39-4D3B-8038-08CB54D8A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CED1-74FB-42B4-91A3-462C89914962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686C-25EF-4889-86BF-E03ED99AB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0872-810E-4325-A21B-75D437E257B6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7F08-6F92-4244-A1BD-27DD3383F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0822-CBF4-4697-B5A3-31E1BBB0C85E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1355-2715-41B9-A9DB-0A031C5DE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3D3F-98E4-4D86-91D5-E682A3AD9554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8870-96C6-43A9-954E-853FCDBA9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51F7-3CD4-4C38-BDD3-AAF40FAAA575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7BBF-E5D6-4B89-963A-AC739B2B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03A5-907D-4364-B6FF-8A13ABF7AEA7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E998-C7BB-4F2E-A9EF-597F840BF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16FF-5E6D-4CF2-858B-5559DED20509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013F-D18A-4780-95BD-3775FDBCB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8AFC-E19E-4F8E-828E-A800E16A3F02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87D60-2FC3-4E75-A41D-639AFD1DD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41FB-3310-4569-ACF8-76407F5E3131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666A-D4C0-4591-AF2A-7D29EB039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7C6E-3831-4B52-B226-82AC9C43FE69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DF09-0340-4C13-8F8B-F94208AC9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8781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E980C5-B97E-41ED-A329-252F9A46DF2C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D2E7A-1D56-4176-AE5C-4CEA0A16A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781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8.1..wma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9.1..wma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0.1..wma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1.1..wma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2.1..wma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3.1..wma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4.2..wma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5.1.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DETSKAYa-MUZYKA-&#1056;&#152;tal_yanskaya-pol_ka(muzofon.com).mp3" TargetMode="External"/><Relationship Id="rId1" Type="http://schemas.openxmlformats.org/officeDocument/2006/relationships/audio" Target="file:///G:\2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6.1..wma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7.1..wma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19.1..wma" TargetMode="Externa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20.1..wma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82;&#1080;&#1088;&#1080;&#1083;&#1083;%20&#1086;&#1079;&#1074;&#1091;&#1095;&#1082;&#1072;\21.1..wma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22.1..wma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&#1080;&#1088;&#1080;&#1083;&#1083;%20&#1086;&#1079;&#1074;&#1091;&#1095;&#1082;&#1072;\23.1..wma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2.1..wma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24.1..wm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3.1..wma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4.1..wma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0;&#1088;&#1080;&#1083;&#1083;%20&#1086;&#1079;&#1074;&#1091;&#1095;&#1082;&#1072;\5.1..wma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82;&#1080;&#1088;&#1080;&#1083;&#1083;%20&#1086;&#1079;&#1074;&#1091;&#1095;&#1082;&#1072;\7.1.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 descr="ти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3421062"/>
            <a:ext cx="671209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«Знакомство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 театральными профессиями»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1615" y="4653136"/>
            <a:ext cx="3332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Усова Марина Валентиновна</a:t>
            </a:r>
          </a:p>
          <a:p>
            <a:pPr algn="r"/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Кормышова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Александровна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группы №3 «Теремок»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детский сад №12 «Белочка»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advTm="906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Содержимое 3" descr="сцена с кулисами nz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786063" y="1500188"/>
            <a:ext cx="4214812" cy="17145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51817" y="1785938"/>
            <a:ext cx="3135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«Так…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чего же еще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хватает для спектакля?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не хватает декораций»</a:t>
            </a:r>
          </a:p>
        </p:txBody>
      </p:sp>
      <p:pic>
        <p:nvPicPr>
          <p:cNvPr id="7" name="8.1.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8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7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75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Содержимое 3" descr="художник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813" y="1785938"/>
            <a:ext cx="52990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Лишь художник-декоратор может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превратить обычную сцену в волшебный лес или в королевский дворец. </a:t>
            </a:r>
          </a:p>
        </p:txBody>
      </p:sp>
      <p:pic>
        <p:nvPicPr>
          <p:cNvPr id="6" name="9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2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77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urfm.ru/wp-content/uploads/2019/09/%D0%B4%D0%B5%D0%BA%D0%BE%D1%80%D0%B0%D1%86%D0%B8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429000"/>
          </a:xfrm>
          <a:prstGeom prst="rect">
            <a:avLst/>
          </a:prstGeom>
          <a:noFill/>
        </p:spPr>
      </p:pic>
      <p:pic>
        <p:nvPicPr>
          <p:cNvPr id="41990" name="Picture 6" descr="https://pbs.twimg.com/media/DjGTf33W4AAVk-1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</p:spPr>
      </p:pic>
      <p:pic>
        <p:nvPicPr>
          <p:cNvPr id="41992" name="Picture 8" descr="http://www.kublog.ru/uploads/images/topic/2014/01/10/7b9ea01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99992" cy="3429000"/>
          </a:xfrm>
          <a:prstGeom prst="rect">
            <a:avLst/>
          </a:prstGeom>
          <a:noFill/>
        </p:spPr>
      </p:pic>
      <p:pic>
        <p:nvPicPr>
          <p:cNvPr id="41994" name="Picture 10" descr="https://www.myhome.ru/uploads/public/idea/7/65106/portfolio/51626/1920x1080resize_portfolio51626_60_1441531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8781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Содержимое 3" descr="декорации насцен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14345" y="-142900"/>
            <a:ext cx="9358346" cy="70009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0" y="1643063"/>
            <a:ext cx="42354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«Вот теперь мы действительно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 Вами очутились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волшебном лесу»</a:t>
            </a:r>
          </a:p>
        </p:txBody>
      </p:sp>
      <p:pic>
        <p:nvPicPr>
          <p:cNvPr id="6" name="10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36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76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44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3" descr="сцена с кулисами nzg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85275" cy="6858000"/>
          </a:xfrm>
        </p:spPr>
      </p:pic>
      <p:sp>
        <p:nvSpPr>
          <p:cNvPr id="6" name="Выноска-облако 5"/>
          <p:cNvSpPr/>
          <p:nvPr/>
        </p:nvSpPr>
        <p:spPr>
          <a:xfrm>
            <a:off x="3071813" y="1643063"/>
            <a:ext cx="3429000" cy="19288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6125" y="2071688"/>
            <a:ext cx="2781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Вы, наверное, думаете,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актеры и есть самые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главные в спектакле?</a:t>
            </a:r>
          </a:p>
        </p:txBody>
      </p:sp>
      <p:pic>
        <p:nvPicPr>
          <p:cNvPr id="7" name="11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6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Содержимое 3" descr="грмер на сцен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813" y="1643063"/>
            <a:ext cx="54292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Гример – одна из самых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интереснейших профессий. Он может использовать бороду, усы, даже носы. Гример может создать любой образ и изменить Вас до неузнаваемости. </a:t>
            </a:r>
          </a:p>
        </p:txBody>
      </p:sp>
      <p:pic>
        <p:nvPicPr>
          <p:cNvPr id="6" name="12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3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22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Содержимое 3" descr="баба яга исход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1688" y="1643063"/>
            <a:ext cx="49577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Ну-ка, посмотрим на работу гримера!</a:t>
            </a:r>
          </a:p>
        </p:txBody>
      </p:sp>
      <p:pic>
        <p:nvPicPr>
          <p:cNvPr id="6" name="13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karabas-barabas.my1.ru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284984"/>
          </a:xfrm>
          <a:prstGeom prst="rect">
            <a:avLst/>
          </a:prstGeom>
          <a:noFill/>
        </p:spPr>
      </p:pic>
      <p:pic>
        <p:nvPicPr>
          <p:cNvPr id="43014" name="Picture 6" descr="https://greenpark-spb.ru/content/greenpark_events_image/a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284984"/>
          </a:xfrm>
          <a:prstGeom prst="rect">
            <a:avLst/>
          </a:prstGeom>
          <a:noFill/>
        </p:spPr>
      </p:pic>
      <p:pic>
        <p:nvPicPr>
          <p:cNvPr id="43016" name="Picture 8" descr="http://static.wixstatic.com/media/bcf441_1a8c5e8f020243b283725d141e37e8f2~mv2.jpg/v1/fill/w_393,h_262,al_c,q_80,usm_0.66_1.00_0.01/bcf441_1a8c5e8f020243b283725d141e37e8f2~m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5"/>
            <a:ext cx="4499992" cy="3573016"/>
          </a:xfrm>
          <a:prstGeom prst="rect">
            <a:avLst/>
          </a:prstGeom>
          <a:noFill/>
        </p:spPr>
      </p:pic>
      <p:pic>
        <p:nvPicPr>
          <p:cNvPr id="43018" name="Picture 10" descr="https://sunlightstudio.ru/wp-content/uploads/2013/05/DSC_1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84984"/>
            <a:ext cx="4644008" cy="3573016"/>
          </a:xfrm>
          <a:prstGeom prst="rect">
            <a:avLst/>
          </a:prstGeom>
          <a:noFill/>
        </p:spPr>
      </p:pic>
    </p:spTree>
  </p:cSld>
  <p:clrMapOvr>
    <a:masterClrMapping/>
  </p:clrMapOvr>
  <p:transition advTm="8781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Содержимое 5" descr="баба яга го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071813" y="1643063"/>
            <a:ext cx="32750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«Вот это да!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Действительно, гример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творит чудеса!»</a:t>
            </a:r>
          </a:p>
        </p:txBody>
      </p:sp>
      <p:pic>
        <p:nvPicPr>
          <p:cNvPr id="5" name="14.2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1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64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88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2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Содержимое 3" descr="сцена с кулисами nz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857625" y="1357313"/>
            <a:ext cx="3714750" cy="25003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625" y="1571625"/>
            <a:ext cx="3500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«Так…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актер, гример,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художник-декоратор…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же еще участвует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постановке спектакля?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Правильно, костюмер»</a:t>
            </a:r>
          </a:p>
        </p:txBody>
      </p:sp>
      <p:pic>
        <p:nvPicPr>
          <p:cNvPr id="7" name="15.1.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24528" y="3429000"/>
            <a:ext cx="304800" cy="360040"/>
          </a:xfrm>
          <a:prstGeom prst="rect">
            <a:avLst/>
          </a:prstGeom>
        </p:spPr>
      </p:pic>
    </p:spTree>
  </p:cSld>
  <p:clrMapOvr>
    <a:masterClrMapping/>
  </p:clrMapOvr>
  <p:transition advTm="221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48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76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92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28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628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218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6" descr="сцена с кулисами nzg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41275" y="0"/>
            <a:ext cx="9185275" cy="6858000"/>
          </a:xfrm>
        </p:spPr>
      </p:pic>
      <p:sp>
        <p:nvSpPr>
          <p:cNvPr id="5" name="Выноска-облако 4"/>
          <p:cNvSpPr/>
          <p:nvPr/>
        </p:nvSpPr>
        <p:spPr>
          <a:xfrm>
            <a:off x="3357554" y="1785926"/>
            <a:ext cx="3929090" cy="2214578"/>
          </a:xfrm>
          <a:prstGeom prst="cloudCallout">
            <a:avLst/>
          </a:prstGeom>
          <a:solidFill>
            <a:schemeClr val="bg1"/>
          </a:solidFill>
          <a:effectLst>
            <a:innerShdw blurRad="4699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00438" y="2071688"/>
            <a:ext cx="3544887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Привет, друзья!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зовут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Тяпа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очень рад видеть Вас в нашей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волшебной стране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названием «Театр»!</a:t>
            </a:r>
          </a:p>
        </p:txBody>
      </p:sp>
      <p:pic>
        <p:nvPicPr>
          <p:cNvPr id="6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6413" y="3789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ETSKAYa-MUZYKA-Рtal_yanskaya-pol_k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6413" y="285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3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5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1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65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7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7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7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31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6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6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6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69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27">
                <p:cTn id="7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Содержимое 3" descr="костю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613" y="1628775"/>
            <a:ext cx="5484812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Костюмер в театре – профессия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важная и трудная. Костюмер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только одевает на актера  уже готовое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платье, но и подгоняет его по фигуре,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добавляет интересные детали, подбирает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головной убор и обувь</a:t>
            </a:r>
          </a:p>
        </p:txBody>
      </p:sp>
      <p:pic>
        <p:nvPicPr>
          <p:cNvPr id="6" name="16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6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4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53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17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977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6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6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6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45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768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Содержимое 6" descr="не коро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636838" y="2060575"/>
            <a:ext cx="42465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«Представляете, если бы актер,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играющий короля, вышел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сцену в джинсах?»</a:t>
            </a:r>
          </a:p>
        </p:txBody>
      </p:sp>
      <p:pic>
        <p:nvPicPr>
          <p:cNvPr id="5" name="17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12560" y="3501008"/>
            <a:ext cx="160784" cy="304800"/>
          </a:xfrm>
          <a:prstGeom prst="rect">
            <a:avLst/>
          </a:prstGeom>
        </p:spPr>
      </p:pic>
    </p:spTree>
  </p:cSld>
  <p:clrMapOvr>
    <a:masterClrMapping/>
  </p:clrMapOvr>
  <p:transition advTm="118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7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36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7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7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7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64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6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6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Содержимое 3" descr="король сц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87675" y="2133600"/>
            <a:ext cx="3563938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«Вот, совсем другое дело!»</a:t>
            </a:r>
          </a:p>
        </p:txBody>
      </p:sp>
    </p:spTree>
  </p:cSld>
  <p:clrMapOvr>
    <a:masterClrMapping/>
  </p:clrMapOvr>
  <p:transition advTm="60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8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riavrn.ru/i/b3/b3d35eb95b0f43b0200127194521bd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212976"/>
          </a:xfrm>
          <a:prstGeom prst="rect">
            <a:avLst/>
          </a:prstGeom>
          <a:noFill/>
        </p:spPr>
      </p:pic>
      <p:pic>
        <p:nvPicPr>
          <p:cNvPr id="44036" name="Picture 4" descr="https://cpms29.ru/upload/iblock/357/UBpZVnEWP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3212976"/>
          </a:xfrm>
          <a:prstGeom prst="rect">
            <a:avLst/>
          </a:prstGeom>
          <a:noFill/>
        </p:spPr>
      </p:pic>
      <p:pic>
        <p:nvPicPr>
          <p:cNvPr id="44038" name="Picture 6" descr="https://im0-tub-ru.yandex.net/i?id=2f18ff5491a41cb5ed9aff2ee724138e-l&amp;ref=rim&amp;n=13&amp;w=853&amp;h=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572000" cy="3645024"/>
          </a:xfrm>
          <a:prstGeom prst="rect">
            <a:avLst/>
          </a:prstGeom>
          <a:noFill/>
        </p:spPr>
      </p:pic>
      <p:pic>
        <p:nvPicPr>
          <p:cNvPr id="44040" name="Picture 8" descr="https://ic.pics.livejournal.com/mccuntz/6313915/14471/14471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212976"/>
            <a:ext cx="4572000" cy="3645024"/>
          </a:xfrm>
          <a:prstGeom prst="rect">
            <a:avLst/>
          </a:prstGeom>
          <a:noFill/>
        </p:spPr>
      </p:pic>
    </p:spTree>
  </p:cSld>
  <p:clrMapOvr>
    <a:masterClrMapping/>
  </p:clrMapOvr>
  <p:transition advTm="8781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Содержимое 3" descr="сцена с кулисами nz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000375" y="1357313"/>
            <a:ext cx="3929063" cy="221456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6125" y="1714500"/>
            <a:ext cx="330517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мы познакомились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некоторыми театральными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профессиями.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кто же из них главный?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всеми руководит?</a:t>
            </a:r>
          </a:p>
        </p:txBody>
      </p:sp>
      <p:pic>
        <p:nvPicPr>
          <p:cNvPr id="7" name="19.1.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40552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1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99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79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59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175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151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5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Содержимое 3" descr="режиссе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71625" y="1285875"/>
            <a:ext cx="6154738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руководит всеми режиссер!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 распределяет роли, придумывает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осуществляет постановку спектакля.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Режиссеру нужно донести до зрителя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основную идею постановки, вызвать эмоции,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заставить смеяться или плакать,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радоваться или огорчаться.</a:t>
            </a:r>
          </a:p>
        </p:txBody>
      </p:sp>
      <p:pic>
        <p:nvPicPr>
          <p:cNvPr id="6" name="20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6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37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88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52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4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824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7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7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7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808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721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7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7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7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158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pbs.twimg.com/media/EKeBEv_WkAEhBCT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356992"/>
          </a:xfrm>
          <a:prstGeom prst="rect">
            <a:avLst/>
          </a:prstGeom>
          <a:noFill/>
        </p:spPr>
      </p:pic>
      <p:pic>
        <p:nvPicPr>
          <p:cNvPr id="45060" name="Picture 4" descr="https://ysia.ru/wp-content/uploads/2019/02/IMG_20190205_122029-e1550652633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356992"/>
          </a:xfrm>
          <a:prstGeom prst="rect">
            <a:avLst/>
          </a:prstGeom>
          <a:noFill/>
        </p:spPr>
      </p:pic>
      <p:pic>
        <p:nvPicPr>
          <p:cNvPr id="45062" name="Picture 6" descr="https://static.tildacdn.com/tild3036-6532-4235-b566-393137383034/mqvnVJpc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427984" cy="3501008"/>
          </a:xfrm>
          <a:prstGeom prst="rect">
            <a:avLst/>
          </a:prstGeom>
          <a:noFill/>
        </p:spPr>
      </p:pic>
      <p:pic>
        <p:nvPicPr>
          <p:cNvPr id="45064" name="Picture 8" descr="https://content-1.foto.my.mail.ru/mail/lyudmila-1946/_blogs/i-164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356993"/>
            <a:ext cx="4716016" cy="3501008"/>
          </a:xfrm>
          <a:prstGeom prst="rect">
            <a:avLst/>
          </a:prstGeom>
          <a:noFill/>
        </p:spPr>
      </p:pic>
    </p:spTree>
  </p:cSld>
  <p:clrMapOvr>
    <a:masterClrMapping/>
  </p:clrMapOvr>
  <p:transition advTm="8781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Содержимое 3" descr="все проф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01925" y="1989138"/>
            <a:ext cx="42608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«Спектакль – дело общее!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то, каким будет спектакль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ависит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каждого участника!»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6237312"/>
            <a:ext cx="153670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Режиссер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3356992"/>
            <a:ext cx="99695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Актер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4005064"/>
            <a:ext cx="159702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Костюмер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789040"/>
            <a:ext cx="1219200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Гример</a:t>
            </a:r>
          </a:p>
        </p:txBody>
      </p:sp>
      <p:pic>
        <p:nvPicPr>
          <p:cNvPr id="11" name="21.1.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9144000" y="3429000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3140968"/>
            <a:ext cx="3088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декоратор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34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97 -0.00994 L 0.28368 0.325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7.03053E-6 L -0.33073 -0.32516 " pathEditMode="relative" ptsTypes="AA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92 0.04256 L -0.15087 0.40958 " pathEditMode="relative" ptsTypes="AA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40174 0.46138 " pathEditMode="relative" ptsTypes="AA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60"/>
                            </p:stCondLst>
                            <p:childTnLst>
                              <p:par>
                                <p:cTn id="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7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build="allAtOnce"/>
      <p:bldP spid="8" grpId="0" build="allAtOnce"/>
      <p:bldP spid="8" grpId="1" build="allAtOnce"/>
      <p:bldP spid="10" grpId="0" build="allAtOnce"/>
      <p:bldP spid="10" grpI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Содержимое 3" descr="сцена с кулисами nz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275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786063" y="1643063"/>
            <a:ext cx="4214812" cy="221456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1813" y="1928813"/>
            <a:ext cx="364331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«Ну вот и закончилось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 путешествие в мир театра,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туда, где работают настоящие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профессионалы своего дела!</a:t>
            </a:r>
          </a:p>
          <a:p>
            <a:pPr algn="ctr"/>
            <a:endParaRPr 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22.1.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24528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85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1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33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45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5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сцена с кулисами nz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3000375" y="1571625"/>
            <a:ext cx="3429000" cy="1571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давай проверим твои знания! </a:t>
            </a:r>
          </a:p>
        </p:txBody>
      </p:sp>
      <p:pic>
        <p:nvPicPr>
          <p:cNvPr id="4" name="23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 animBg="1"/>
      <p:bldP spid="3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3071813" y="1357313"/>
            <a:ext cx="4286250" cy="242887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786063" y="1357313"/>
            <a:ext cx="4714875" cy="26431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Содержимое 3" descr="сцена с кулисами nzg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41275" y="0"/>
            <a:ext cx="9185275" cy="6858000"/>
          </a:xfrm>
        </p:spPr>
      </p:pic>
      <p:sp>
        <p:nvSpPr>
          <p:cNvPr id="8" name="Выноска-облако 7"/>
          <p:cNvSpPr/>
          <p:nvPr/>
        </p:nvSpPr>
        <p:spPr>
          <a:xfrm>
            <a:off x="3000364" y="1142984"/>
            <a:ext cx="4643470" cy="2786082"/>
          </a:xfrm>
          <a:prstGeom prst="cloudCallout">
            <a:avLst/>
          </a:prstGeom>
          <a:solidFill>
            <a:schemeClr val="bg1"/>
          </a:solidFill>
          <a:effectLst>
            <a:innerShdw blurRad="63500" dist="76200">
              <a:schemeClr val="tx1">
                <a:lumMod val="85000"/>
                <a:lumOff val="1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188" y="1571625"/>
            <a:ext cx="511333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– это удивительное место,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 показывают спектакли,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поют и танцуют, рассказывают стихи.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можно поплакать и посмеяться,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над чем задуматься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чему удивиться.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2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29249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7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12" dur="213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1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4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914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6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87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6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6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6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1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6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6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6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936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2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3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7" descr="проверьсеб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роверьсебя.jpg"/>
          <p:cNvPicPr>
            <a:picLocks noChangeAspect="1"/>
          </p:cNvPicPr>
          <p:nvPr/>
        </p:nvPicPr>
        <p:blipFill>
          <a:blip r:embed="rId4" cstate="print"/>
          <a:srcRect l="76022" r="15" b="63739"/>
          <a:stretch>
            <a:fillRect/>
          </a:stretch>
        </p:blipFill>
        <p:spPr>
          <a:xfrm>
            <a:off x="6786578" y="642918"/>
            <a:ext cx="2071702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Проверь себя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3571875"/>
            <a:ext cx="2143125" cy="2857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Грим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1928813"/>
            <a:ext cx="757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Кисти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1714500"/>
            <a:ext cx="1169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Сценарий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5" y="2357438"/>
            <a:ext cx="80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Парик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86063" y="1428750"/>
            <a:ext cx="925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Борода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72188" y="2357438"/>
            <a:ext cx="865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Шляпа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50" y="2357438"/>
            <a:ext cx="15922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</a:rPr>
              <a:t>Скороговорки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28575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Краски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7625" y="2857500"/>
            <a:ext cx="135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Текст пьесы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86375" y="1500188"/>
            <a:ext cx="898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Иголки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71938" y="1143000"/>
            <a:ext cx="958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Костюм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57813" y="3286125"/>
            <a:ext cx="62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Свет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14688" y="3286125"/>
            <a:ext cx="630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Звук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71750" y="2857500"/>
            <a:ext cx="884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Платье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28875" y="1928813"/>
            <a:ext cx="73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Холст</a:t>
            </a:r>
          </a:p>
        </p:txBody>
      </p:sp>
      <p:pic>
        <p:nvPicPr>
          <p:cNvPr id="20" name="Рисунок 19" descr="проверьсебя.jpg"/>
          <p:cNvPicPr>
            <a:picLocks noChangeAspect="1"/>
          </p:cNvPicPr>
          <p:nvPr/>
        </p:nvPicPr>
        <p:blipFill>
          <a:blip r:embed="rId4" cstate="print"/>
          <a:srcRect l="76023" t="47139" r="14" b="19018"/>
          <a:stretch>
            <a:fillRect/>
          </a:stretch>
        </p:blipFill>
        <p:spPr>
          <a:xfrm>
            <a:off x="6786578" y="3429000"/>
            <a:ext cx="207170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проверьсебя.jpg"/>
          <p:cNvPicPr>
            <a:picLocks noChangeAspect="1"/>
          </p:cNvPicPr>
          <p:nvPr/>
        </p:nvPicPr>
        <p:blipFill>
          <a:blip r:embed="rId4" cstate="print"/>
          <a:srcRect l="37790" t="66155" r="38247" b="1"/>
          <a:stretch>
            <a:fillRect/>
          </a:stretch>
        </p:blipFill>
        <p:spPr>
          <a:xfrm>
            <a:off x="3500430" y="4572008"/>
            <a:ext cx="2071702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проверьсебя.jpg"/>
          <p:cNvPicPr>
            <a:picLocks noChangeAspect="1"/>
          </p:cNvPicPr>
          <p:nvPr/>
        </p:nvPicPr>
        <p:blipFill>
          <a:blip r:embed="rId5" cstate="print"/>
          <a:srcRect r="49"/>
          <a:stretch>
            <a:fillRect/>
          </a:stretch>
        </p:blipFill>
        <p:spPr>
          <a:xfrm>
            <a:off x="285720" y="3357562"/>
            <a:ext cx="211453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проверьсебя.jpg"/>
          <p:cNvPicPr>
            <a:picLocks noChangeAspect="1"/>
          </p:cNvPicPr>
          <p:nvPr/>
        </p:nvPicPr>
        <p:blipFill>
          <a:blip r:embed="rId4" cstate="print"/>
          <a:srcRect r="76037" b="64947"/>
          <a:stretch>
            <a:fillRect/>
          </a:stretch>
        </p:blipFill>
        <p:spPr>
          <a:xfrm>
            <a:off x="214282" y="642918"/>
            <a:ext cx="2071702" cy="2071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62 L -0.34757 -0.12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80574E-7 L -0.13299 0.076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7743E-6 L -0.20955 0.243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6688E-6 L 0.52483 -0.037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717 L 0.14445 0.069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6531E-6 L 0.22708 0.222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6281E-7 L -0.24028 0.29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6281E-7 L -0.4665 0.329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5532E-6 L -0.33212 0.5901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6688E-6 L 0.36615 0.3501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9537E-7 L 0.3566 0.631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80574E-7 L 0.36111 0.485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6688E-6 L -0.1658 0.224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16374E-6 L -0.16632 0.3281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16374E-6 L 0.19427 0.296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Содержимое 3" descr="сцена с кулисами nzg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41275" y="0"/>
            <a:ext cx="9185275" cy="6858000"/>
          </a:xfrm>
        </p:spPr>
      </p:pic>
      <p:sp>
        <p:nvSpPr>
          <p:cNvPr id="6" name="Выноска-облако 5"/>
          <p:cNvSpPr/>
          <p:nvPr/>
        </p:nvSpPr>
        <p:spPr>
          <a:xfrm>
            <a:off x="2357438" y="1571625"/>
            <a:ext cx="4572000" cy="207168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71750" y="2286000"/>
            <a:ext cx="4017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 новых встреч, друзья!»</a:t>
            </a:r>
          </a:p>
        </p:txBody>
      </p:sp>
      <p:pic>
        <p:nvPicPr>
          <p:cNvPr id="7" name="24.1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28529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3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8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Содержимое 3" descr="сцена с кулисами nz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214688" y="1285875"/>
            <a:ext cx="4143375" cy="2643188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6238" y="1700213"/>
            <a:ext cx="43926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знаете ли Вы,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людей театральных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профессий работает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одним спектаклем?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кто в театре самый главный?</a:t>
            </a:r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7" name="3.1.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2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92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2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82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37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7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Содержимое 3" descr="сцена с кулисами nz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357563" y="1714500"/>
            <a:ext cx="4286250" cy="20002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43313" y="2143125"/>
            <a:ext cx="3443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все эти вопросы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сможете ответить, побывав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кулисами нашего театра</a:t>
            </a:r>
          </a:p>
        </p:txBody>
      </p:sp>
      <p:pic>
        <p:nvPicPr>
          <p:cNvPr id="7" name="4.1.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4CAE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3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4CAE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1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4CAE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05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Содержимое 3" descr="сцена с кулисами nzg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275" y="0"/>
            <a:ext cx="918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286125" y="2143125"/>
            <a:ext cx="3357563" cy="135731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1938" y="2428875"/>
            <a:ext cx="1860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что, готовы?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Тогда вперед!</a:t>
            </a:r>
          </a:p>
        </p:txBody>
      </p:sp>
      <p:pic>
        <p:nvPicPr>
          <p:cNvPr id="7" name="5.1.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468544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4CAE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92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B4CAE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7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акте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34938" y="0"/>
            <a:ext cx="927893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43063" y="1643063"/>
            <a:ext cx="557212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сцене театра зритель видит великолепную игру актера, и, наверное, думает: «Стать актером проще простого! Выходишь на сцену, играешь всякие интересные роли, все тебе хлопают, а потом все тебя узнают и берут автографы»</a:t>
            </a:r>
          </a:p>
        </p:txBody>
      </p:sp>
    </p:spTree>
    <p:custDataLst>
      <p:tags r:id="rId1"/>
    </p:custDataLst>
  </p:cSld>
  <p:clrMapOvr>
    <a:masterClrMapping/>
  </p:clrMapOvr>
  <p:transition advTm="281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26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актер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Содержимое 3" descr="актер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-134938" y="0"/>
            <a:ext cx="927893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75" y="1928813"/>
            <a:ext cx="5357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самом деле актером быть очень не просто. Актеры учатся владеть телом, мимикой, голосом. Одни скороговорки чего стоят!  </a:t>
            </a:r>
          </a:p>
        </p:txBody>
      </p:sp>
      <p:pic>
        <p:nvPicPr>
          <p:cNvPr id="6" name="7.1.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324528" y="400506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3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628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koeposolstvo.ru/wp-content/uploads/2015/10/DSC_2181-1024x67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3496" cy="3429000"/>
          </a:xfrm>
          <a:prstGeom prst="rect">
            <a:avLst/>
          </a:prstGeom>
          <a:noFill/>
        </p:spPr>
      </p:pic>
      <p:pic>
        <p:nvPicPr>
          <p:cNvPr id="1028" name="Picture 4" descr="https://mim13.ru/uploads/2021/05/20/13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63207" cy="3429000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zen_gallery/2754973/pub_5fd740589480ec78dc6343e4_5fd745d29480ec78dc6d74e4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3429000"/>
          </a:xfrm>
          <a:prstGeom prst="rect">
            <a:avLst/>
          </a:prstGeom>
          <a:noFill/>
        </p:spPr>
      </p:pic>
      <p:pic>
        <p:nvPicPr>
          <p:cNvPr id="1032" name="Picture 8" descr="https://www.tyuz-spb.ru/wp-content/uploads/2020/10/1588793699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5" y="3429000"/>
            <a:ext cx="4716016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8781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6.6|4.7|5.1|8.3|2.3|1.9|1.9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6.5|7.1|6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521</Words>
  <Application>Microsoft Office PowerPoint</Application>
  <PresentationFormat>Экран (4:3)</PresentationFormat>
  <Paragraphs>106</Paragraphs>
  <Slides>31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Проверь себя</vt:lpstr>
      <vt:lpstr>Слайд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юля</cp:lastModifiedBy>
  <cp:revision>112</cp:revision>
  <dcterms:created xsi:type="dcterms:W3CDTF">2014-04-23T05:20:20Z</dcterms:created>
  <dcterms:modified xsi:type="dcterms:W3CDTF">2022-01-18T17:20:45Z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1334032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