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ACA06-8CB1-4CA8-9D14-563D8900BC0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E76870-7DA9-4993-A7FF-A8AD2BACE27A}">
      <dgm:prSet phldrT="[Текст]"/>
      <dgm:spPr/>
      <dgm:t>
        <a:bodyPr/>
        <a:lstStyle/>
        <a:p>
          <a:endParaRPr lang="ru-RU" dirty="0"/>
        </a:p>
      </dgm:t>
    </dgm:pt>
    <dgm:pt modelId="{0113F911-A43D-45BE-90BA-97AF34F32C9C}" type="parTrans" cxnId="{3B54F7FD-BCE7-4B4B-BB84-60E435244BD1}">
      <dgm:prSet/>
      <dgm:spPr/>
      <dgm:t>
        <a:bodyPr/>
        <a:lstStyle/>
        <a:p>
          <a:endParaRPr lang="ru-RU"/>
        </a:p>
      </dgm:t>
    </dgm:pt>
    <dgm:pt modelId="{D48C9673-B454-4DE8-9AC6-88D73D89E987}" type="sibTrans" cxnId="{3B54F7FD-BCE7-4B4B-BB84-60E435244BD1}">
      <dgm:prSet/>
      <dgm:spPr/>
      <dgm:t>
        <a:bodyPr/>
        <a:lstStyle/>
        <a:p>
          <a:endParaRPr lang="ru-RU"/>
        </a:p>
      </dgm:t>
    </dgm:pt>
    <dgm:pt modelId="{93CF7D64-6CDD-464A-8BDD-5D32395A5C59}">
      <dgm:prSet phldrT="[Текст]" phldr="1"/>
      <dgm:spPr/>
      <dgm:t>
        <a:bodyPr/>
        <a:lstStyle/>
        <a:p>
          <a:endParaRPr lang="ru-RU"/>
        </a:p>
      </dgm:t>
    </dgm:pt>
    <dgm:pt modelId="{FD0C8EBB-1625-4A43-ACEF-13916F677E1C}" type="parTrans" cxnId="{A2F21F6E-BFEA-406A-A414-6B8470077C5C}">
      <dgm:prSet/>
      <dgm:spPr/>
      <dgm:t>
        <a:bodyPr/>
        <a:lstStyle/>
        <a:p>
          <a:endParaRPr lang="ru-RU"/>
        </a:p>
      </dgm:t>
    </dgm:pt>
    <dgm:pt modelId="{14118CCD-F72A-47CD-9996-D52B25E7A130}" type="sibTrans" cxnId="{A2F21F6E-BFEA-406A-A414-6B8470077C5C}">
      <dgm:prSet/>
      <dgm:spPr/>
      <dgm:t>
        <a:bodyPr/>
        <a:lstStyle/>
        <a:p>
          <a:endParaRPr lang="ru-RU"/>
        </a:p>
      </dgm:t>
    </dgm:pt>
    <dgm:pt modelId="{8CCFF22F-F09A-48CB-90DA-0A7E8A8F55D8}">
      <dgm:prSet phldrT="[Текст]" phldr="1"/>
      <dgm:spPr/>
      <dgm:t>
        <a:bodyPr/>
        <a:lstStyle/>
        <a:p>
          <a:endParaRPr lang="ru-RU"/>
        </a:p>
      </dgm:t>
    </dgm:pt>
    <dgm:pt modelId="{D448DFCA-E4F0-4C4B-B8CF-4D26E0080C81}" type="parTrans" cxnId="{79C06ABB-1706-4106-8488-59D7934C00F4}">
      <dgm:prSet/>
      <dgm:spPr/>
      <dgm:t>
        <a:bodyPr/>
        <a:lstStyle/>
        <a:p>
          <a:endParaRPr lang="ru-RU"/>
        </a:p>
      </dgm:t>
    </dgm:pt>
    <dgm:pt modelId="{842CA7D2-94F3-4951-BD49-E808A98EC826}" type="sibTrans" cxnId="{79C06ABB-1706-4106-8488-59D7934C00F4}">
      <dgm:prSet/>
      <dgm:spPr/>
      <dgm:t>
        <a:bodyPr/>
        <a:lstStyle/>
        <a:p>
          <a:endParaRPr lang="ru-RU"/>
        </a:p>
      </dgm:t>
    </dgm:pt>
    <dgm:pt modelId="{DD207BA6-2013-4315-8867-008BB56A19D0}">
      <dgm:prSet phldrT="[Текст]" phldr="1"/>
      <dgm:spPr/>
      <dgm:t>
        <a:bodyPr/>
        <a:lstStyle/>
        <a:p>
          <a:endParaRPr lang="ru-RU"/>
        </a:p>
      </dgm:t>
    </dgm:pt>
    <dgm:pt modelId="{365488D5-77C4-4E07-9C86-4AE0175C7C51}" type="parTrans" cxnId="{790EFA76-56BE-4E14-920C-2033CEB807CD}">
      <dgm:prSet/>
      <dgm:spPr/>
      <dgm:t>
        <a:bodyPr/>
        <a:lstStyle/>
        <a:p>
          <a:endParaRPr lang="ru-RU"/>
        </a:p>
      </dgm:t>
    </dgm:pt>
    <dgm:pt modelId="{3FA85490-85B3-4B30-8D87-C55AABC146E8}" type="sibTrans" cxnId="{790EFA76-56BE-4E14-920C-2033CEB807CD}">
      <dgm:prSet/>
      <dgm:spPr/>
      <dgm:t>
        <a:bodyPr/>
        <a:lstStyle/>
        <a:p>
          <a:endParaRPr lang="ru-RU"/>
        </a:p>
      </dgm:t>
    </dgm:pt>
    <dgm:pt modelId="{1CA842EF-1648-43FB-B105-C6E4D0A5CA65}">
      <dgm:prSet phldrT="[Текст]" phldr="1"/>
      <dgm:spPr/>
      <dgm:t>
        <a:bodyPr/>
        <a:lstStyle/>
        <a:p>
          <a:endParaRPr lang="ru-RU"/>
        </a:p>
      </dgm:t>
    </dgm:pt>
    <dgm:pt modelId="{577F6B2F-954C-40A6-9E84-47D9B76D1351}" type="parTrans" cxnId="{B23E0C58-4861-4581-A609-8D0D16EE220D}">
      <dgm:prSet/>
      <dgm:spPr/>
      <dgm:t>
        <a:bodyPr/>
        <a:lstStyle/>
        <a:p>
          <a:endParaRPr lang="ru-RU"/>
        </a:p>
      </dgm:t>
    </dgm:pt>
    <dgm:pt modelId="{5845C821-F93D-4A43-AA3E-231869AF3470}" type="sibTrans" cxnId="{B23E0C58-4861-4581-A609-8D0D16EE220D}">
      <dgm:prSet/>
      <dgm:spPr/>
      <dgm:t>
        <a:bodyPr/>
        <a:lstStyle/>
        <a:p>
          <a:endParaRPr lang="ru-RU"/>
        </a:p>
      </dgm:t>
    </dgm:pt>
    <dgm:pt modelId="{A760EC3B-307E-4440-97F2-191CA4C67510}" type="pres">
      <dgm:prSet presAssocID="{7F6ACA06-8CB1-4CA8-9D14-563D8900BC02}" presName="cycle" presStyleCnt="0">
        <dgm:presLayoutVars>
          <dgm:dir/>
          <dgm:resizeHandles val="exact"/>
        </dgm:presLayoutVars>
      </dgm:prSet>
      <dgm:spPr/>
    </dgm:pt>
    <dgm:pt modelId="{BEC1F691-DF8F-424D-98DD-7F06710E3AFB}" type="pres">
      <dgm:prSet presAssocID="{97E76870-7DA9-4993-A7FF-A8AD2BACE27A}" presName="node" presStyleLbl="node1" presStyleIdx="0" presStyleCnt="5">
        <dgm:presLayoutVars>
          <dgm:bulletEnabled val="1"/>
        </dgm:presLayoutVars>
      </dgm:prSet>
      <dgm:spPr/>
    </dgm:pt>
    <dgm:pt modelId="{A02D65EE-4D97-43B1-BC63-AF0D4EEB8B44}" type="pres">
      <dgm:prSet presAssocID="{97E76870-7DA9-4993-A7FF-A8AD2BACE27A}" presName="spNode" presStyleCnt="0"/>
      <dgm:spPr/>
    </dgm:pt>
    <dgm:pt modelId="{600170B1-B686-4D75-A5B9-E83BF210B3CE}" type="pres">
      <dgm:prSet presAssocID="{D48C9673-B454-4DE8-9AC6-88D73D89E987}" presName="sibTrans" presStyleLbl="sibTrans1D1" presStyleIdx="0" presStyleCnt="5"/>
      <dgm:spPr/>
    </dgm:pt>
    <dgm:pt modelId="{3B312789-8DE2-468B-9AC7-690D26A1E98C}" type="pres">
      <dgm:prSet presAssocID="{93CF7D64-6CDD-464A-8BDD-5D32395A5C59}" presName="node" presStyleLbl="node1" presStyleIdx="1" presStyleCnt="5">
        <dgm:presLayoutVars>
          <dgm:bulletEnabled val="1"/>
        </dgm:presLayoutVars>
      </dgm:prSet>
      <dgm:spPr/>
    </dgm:pt>
    <dgm:pt modelId="{0EEB4F9B-B53E-42AD-9F71-7F92E45751BF}" type="pres">
      <dgm:prSet presAssocID="{93CF7D64-6CDD-464A-8BDD-5D32395A5C59}" presName="spNode" presStyleCnt="0"/>
      <dgm:spPr/>
    </dgm:pt>
    <dgm:pt modelId="{362494F6-1C8A-4E80-99FD-14FE0B846E86}" type="pres">
      <dgm:prSet presAssocID="{14118CCD-F72A-47CD-9996-D52B25E7A130}" presName="sibTrans" presStyleLbl="sibTrans1D1" presStyleIdx="1" presStyleCnt="5"/>
      <dgm:spPr/>
    </dgm:pt>
    <dgm:pt modelId="{DC7B2632-A29C-4B8C-985C-240EE5BAE47C}" type="pres">
      <dgm:prSet presAssocID="{8CCFF22F-F09A-48CB-90DA-0A7E8A8F55D8}" presName="node" presStyleLbl="node1" presStyleIdx="2" presStyleCnt="5">
        <dgm:presLayoutVars>
          <dgm:bulletEnabled val="1"/>
        </dgm:presLayoutVars>
      </dgm:prSet>
      <dgm:spPr/>
    </dgm:pt>
    <dgm:pt modelId="{192E31E7-659D-4052-9B5D-BA4B9ABB34BE}" type="pres">
      <dgm:prSet presAssocID="{8CCFF22F-F09A-48CB-90DA-0A7E8A8F55D8}" presName="spNode" presStyleCnt="0"/>
      <dgm:spPr/>
    </dgm:pt>
    <dgm:pt modelId="{0E8CF1DB-85D6-46F3-8340-4F4ECB623C3F}" type="pres">
      <dgm:prSet presAssocID="{842CA7D2-94F3-4951-BD49-E808A98EC826}" presName="sibTrans" presStyleLbl="sibTrans1D1" presStyleIdx="2" presStyleCnt="5"/>
      <dgm:spPr/>
    </dgm:pt>
    <dgm:pt modelId="{734B8DC2-61C7-4078-89D9-E5F6245D630B}" type="pres">
      <dgm:prSet presAssocID="{DD207BA6-2013-4315-8867-008BB56A19D0}" presName="node" presStyleLbl="node1" presStyleIdx="3" presStyleCnt="5">
        <dgm:presLayoutVars>
          <dgm:bulletEnabled val="1"/>
        </dgm:presLayoutVars>
      </dgm:prSet>
      <dgm:spPr/>
    </dgm:pt>
    <dgm:pt modelId="{13C50320-A437-4057-B5A3-0E183A9AF18E}" type="pres">
      <dgm:prSet presAssocID="{DD207BA6-2013-4315-8867-008BB56A19D0}" presName="spNode" presStyleCnt="0"/>
      <dgm:spPr/>
    </dgm:pt>
    <dgm:pt modelId="{B35A04A2-6B9F-4137-B234-2E3C39E112AC}" type="pres">
      <dgm:prSet presAssocID="{3FA85490-85B3-4B30-8D87-C55AABC146E8}" presName="sibTrans" presStyleLbl="sibTrans1D1" presStyleIdx="3" presStyleCnt="5"/>
      <dgm:spPr/>
    </dgm:pt>
    <dgm:pt modelId="{D73EAC61-B53F-425B-B4C1-84658ED61560}" type="pres">
      <dgm:prSet presAssocID="{1CA842EF-1648-43FB-B105-C6E4D0A5CA65}" presName="node" presStyleLbl="node1" presStyleIdx="4" presStyleCnt="5">
        <dgm:presLayoutVars>
          <dgm:bulletEnabled val="1"/>
        </dgm:presLayoutVars>
      </dgm:prSet>
      <dgm:spPr/>
    </dgm:pt>
    <dgm:pt modelId="{F470463D-E4F2-44D6-A175-7A0BB2EABDA1}" type="pres">
      <dgm:prSet presAssocID="{1CA842EF-1648-43FB-B105-C6E4D0A5CA65}" presName="spNode" presStyleCnt="0"/>
      <dgm:spPr/>
    </dgm:pt>
    <dgm:pt modelId="{9C249556-A84C-4975-93AB-B96E351974CE}" type="pres">
      <dgm:prSet presAssocID="{5845C821-F93D-4A43-AA3E-231869AF3470}" presName="sibTrans" presStyleLbl="sibTrans1D1" presStyleIdx="4" presStyleCnt="5"/>
      <dgm:spPr/>
    </dgm:pt>
  </dgm:ptLst>
  <dgm:cxnLst>
    <dgm:cxn modelId="{9977CE01-E8BF-4C25-8152-F1FD0583184A}" type="presOf" srcId="{8CCFF22F-F09A-48CB-90DA-0A7E8A8F55D8}" destId="{DC7B2632-A29C-4B8C-985C-240EE5BAE47C}" srcOrd="0" destOrd="0" presId="urn:microsoft.com/office/officeart/2005/8/layout/cycle6"/>
    <dgm:cxn modelId="{D2A2D106-320E-4D4E-8D81-1092D8E45EFE}" type="presOf" srcId="{93CF7D64-6CDD-464A-8BDD-5D32395A5C59}" destId="{3B312789-8DE2-468B-9AC7-690D26A1E98C}" srcOrd="0" destOrd="0" presId="urn:microsoft.com/office/officeart/2005/8/layout/cycle6"/>
    <dgm:cxn modelId="{A6374007-DF2C-4CCB-BD4B-C267F863955A}" type="presOf" srcId="{842CA7D2-94F3-4951-BD49-E808A98EC826}" destId="{0E8CF1DB-85D6-46F3-8340-4F4ECB623C3F}" srcOrd="0" destOrd="0" presId="urn:microsoft.com/office/officeart/2005/8/layout/cycle6"/>
    <dgm:cxn modelId="{2C191D11-73A8-4DA8-B15C-8DF6A8F7A2A4}" type="presOf" srcId="{DD207BA6-2013-4315-8867-008BB56A19D0}" destId="{734B8DC2-61C7-4078-89D9-E5F6245D630B}" srcOrd="0" destOrd="0" presId="urn:microsoft.com/office/officeart/2005/8/layout/cycle6"/>
    <dgm:cxn modelId="{3FF0282D-0A0C-4315-B38B-F23D3AAE7D7B}" type="presOf" srcId="{D48C9673-B454-4DE8-9AC6-88D73D89E987}" destId="{600170B1-B686-4D75-A5B9-E83BF210B3CE}" srcOrd="0" destOrd="0" presId="urn:microsoft.com/office/officeart/2005/8/layout/cycle6"/>
    <dgm:cxn modelId="{A2F21F6E-BFEA-406A-A414-6B8470077C5C}" srcId="{7F6ACA06-8CB1-4CA8-9D14-563D8900BC02}" destId="{93CF7D64-6CDD-464A-8BDD-5D32395A5C59}" srcOrd="1" destOrd="0" parTransId="{FD0C8EBB-1625-4A43-ACEF-13916F677E1C}" sibTransId="{14118CCD-F72A-47CD-9996-D52B25E7A130}"/>
    <dgm:cxn modelId="{790EFA76-56BE-4E14-920C-2033CEB807CD}" srcId="{7F6ACA06-8CB1-4CA8-9D14-563D8900BC02}" destId="{DD207BA6-2013-4315-8867-008BB56A19D0}" srcOrd="3" destOrd="0" parTransId="{365488D5-77C4-4E07-9C86-4AE0175C7C51}" sibTransId="{3FA85490-85B3-4B30-8D87-C55AABC146E8}"/>
    <dgm:cxn modelId="{B23E0C58-4861-4581-A609-8D0D16EE220D}" srcId="{7F6ACA06-8CB1-4CA8-9D14-563D8900BC02}" destId="{1CA842EF-1648-43FB-B105-C6E4D0A5CA65}" srcOrd="4" destOrd="0" parTransId="{577F6B2F-954C-40A6-9E84-47D9B76D1351}" sibTransId="{5845C821-F93D-4A43-AA3E-231869AF3470}"/>
    <dgm:cxn modelId="{55E66E8E-0808-43E7-86C3-2E919F1C0179}" type="presOf" srcId="{1CA842EF-1648-43FB-B105-C6E4D0A5CA65}" destId="{D73EAC61-B53F-425B-B4C1-84658ED61560}" srcOrd="0" destOrd="0" presId="urn:microsoft.com/office/officeart/2005/8/layout/cycle6"/>
    <dgm:cxn modelId="{C76260A2-8C10-417E-BB70-B65744BBDF04}" type="presOf" srcId="{5845C821-F93D-4A43-AA3E-231869AF3470}" destId="{9C249556-A84C-4975-93AB-B96E351974CE}" srcOrd="0" destOrd="0" presId="urn:microsoft.com/office/officeart/2005/8/layout/cycle6"/>
    <dgm:cxn modelId="{B37CEBB1-E124-4C29-B62A-8F1C610C171C}" type="presOf" srcId="{14118CCD-F72A-47CD-9996-D52B25E7A130}" destId="{362494F6-1C8A-4E80-99FD-14FE0B846E86}" srcOrd="0" destOrd="0" presId="urn:microsoft.com/office/officeart/2005/8/layout/cycle6"/>
    <dgm:cxn modelId="{79C06ABB-1706-4106-8488-59D7934C00F4}" srcId="{7F6ACA06-8CB1-4CA8-9D14-563D8900BC02}" destId="{8CCFF22F-F09A-48CB-90DA-0A7E8A8F55D8}" srcOrd="2" destOrd="0" parTransId="{D448DFCA-E4F0-4C4B-B8CF-4D26E0080C81}" sibTransId="{842CA7D2-94F3-4951-BD49-E808A98EC826}"/>
    <dgm:cxn modelId="{678B91CF-D949-4F5F-A385-7E1D65967D49}" type="presOf" srcId="{3FA85490-85B3-4B30-8D87-C55AABC146E8}" destId="{B35A04A2-6B9F-4137-B234-2E3C39E112AC}" srcOrd="0" destOrd="0" presId="urn:microsoft.com/office/officeart/2005/8/layout/cycle6"/>
    <dgm:cxn modelId="{1B7841E8-2BF6-421E-A8F7-1D2CC5A791EC}" type="presOf" srcId="{7F6ACA06-8CB1-4CA8-9D14-563D8900BC02}" destId="{A760EC3B-307E-4440-97F2-191CA4C67510}" srcOrd="0" destOrd="0" presId="urn:microsoft.com/office/officeart/2005/8/layout/cycle6"/>
    <dgm:cxn modelId="{825C1FEB-4D76-4062-8EB4-52CC16E0AD5F}" type="presOf" srcId="{97E76870-7DA9-4993-A7FF-A8AD2BACE27A}" destId="{BEC1F691-DF8F-424D-98DD-7F06710E3AFB}" srcOrd="0" destOrd="0" presId="urn:microsoft.com/office/officeart/2005/8/layout/cycle6"/>
    <dgm:cxn modelId="{3B54F7FD-BCE7-4B4B-BB84-60E435244BD1}" srcId="{7F6ACA06-8CB1-4CA8-9D14-563D8900BC02}" destId="{97E76870-7DA9-4993-A7FF-A8AD2BACE27A}" srcOrd="0" destOrd="0" parTransId="{0113F911-A43D-45BE-90BA-97AF34F32C9C}" sibTransId="{D48C9673-B454-4DE8-9AC6-88D73D89E987}"/>
    <dgm:cxn modelId="{45FB6F40-BD2D-4D71-A39E-75814B6C3E2E}" type="presParOf" srcId="{A760EC3B-307E-4440-97F2-191CA4C67510}" destId="{BEC1F691-DF8F-424D-98DD-7F06710E3AFB}" srcOrd="0" destOrd="0" presId="urn:microsoft.com/office/officeart/2005/8/layout/cycle6"/>
    <dgm:cxn modelId="{4C1BB0A0-F06D-4177-8D0B-E5EB386BA606}" type="presParOf" srcId="{A760EC3B-307E-4440-97F2-191CA4C67510}" destId="{A02D65EE-4D97-43B1-BC63-AF0D4EEB8B44}" srcOrd="1" destOrd="0" presId="urn:microsoft.com/office/officeart/2005/8/layout/cycle6"/>
    <dgm:cxn modelId="{8F912DDB-DFEE-4A2E-ACE4-E155BB65DCBB}" type="presParOf" srcId="{A760EC3B-307E-4440-97F2-191CA4C67510}" destId="{600170B1-B686-4D75-A5B9-E83BF210B3CE}" srcOrd="2" destOrd="0" presId="urn:microsoft.com/office/officeart/2005/8/layout/cycle6"/>
    <dgm:cxn modelId="{5F541FD9-2190-43F3-B03C-F6C4D0B40A56}" type="presParOf" srcId="{A760EC3B-307E-4440-97F2-191CA4C67510}" destId="{3B312789-8DE2-468B-9AC7-690D26A1E98C}" srcOrd="3" destOrd="0" presId="urn:microsoft.com/office/officeart/2005/8/layout/cycle6"/>
    <dgm:cxn modelId="{6CB2B792-FA2F-4120-90A3-011295291E3B}" type="presParOf" srcId="{A760EC3B-307E-4440-97F2-191CA4C67510}" destId="{0EEB4F9B-B53E-42AD-9F71-7F92E45751BF}" srcOrd="4" destOrd="0" presId="urn:microsoft.com/office/officeart/2005/8/layout/cycle6"/>
    <dgm:cxn modelId="{0F0E86C4-C941-45FF-B411-3CBCE4B8ED3C}" type="presParOf" srcId="{A760EC3B-307E-4440-97F2-191CA4C67510}" destId="{362494F6-1C8A-4E80-99FD-14FE0B846E86}" srcOrd="5" destOrd="0" presId="urn:microsoft.com/office/officeart/2005/8/layout/cycle6"/>
    <dgm:cxn modelId="{F64AA6C9-0BD8-4E1D-A062-0031BDAF3AA6}" type="presParOf" srcId="{A760EC3B-307E-4440-97F2-191CA4C67510}" destId="{DC7B2632-A29C-4B8C-985C-240EE5BAE47C}" srcOrd="6" destOrd="0" presId="urn:microsoft.com/office/officeart/2005/8/layout/cycle6"/>
    <dgm:cxn modelId="{A58F8ABA-94C9-4430-BD89-A37EACE0C080}" type="presParOf" srcId="{A760EC3B-307E-4440-97F2-191CA4C67510}" destId="{192E31E7-659D-4052-9B5D-BA4B9ABB34BE}" srcOrd="7" destOrd="0" presId="urn:microsoft.com/office/officeart/2005/8/layout/cycle6"/>
    <dgm:cxn modelId="{6C40E499-CAB2-485C-B447-A86C131FE334}" type="presParOf" srcId="{A760EC3B-307E-4440-97F2-191CA4C67510}" destId="{0E8CF1DB-85D6-46F3-8340-4F4ECB623C3F}" srcOrd="8" destOrd="0" presId="urn:microsoft.com/office/officeart/2005/8/layout/cycle6"/>
    <dgm:cxn modelId="{91DDA0FB-4C52-4CFB-AC98-C928F4AE4C60}" type="presParOf" srcId="{A760EC3B-307E-4440-97F2-191CA4C67510}" destId="{734B8DC2-61C7-4078-89D9-E5F6245D630B}" srcOrd="9" destOrd="0" presId="urn:microsoft.com/office/officeart/2005/8/layout/cycle6"/>
    <dgm:cxn modelId="{B4BFC495-C0E2-4DC9-882F-A8CDDB7D240F}" type="presParOf" srcId="{A760EC3B-307E-4440-97F2-191CA4C67510}" destId="{13C50320-A437-4057-B5A3-0E183A9AF18E}" srcOrd="10" destOrd="0" presId="urn:microsoft.com/office/officeart/2005/8/layout/cycle6"/>
    <dgm:cxn modelId="{AA5716BB-155F-4A00-B28D-FE22BED8E1D9}" type="presParOf" srcId="{A760EC3B-307E-4440-97F2-191CA4C67510}" destId="{B35A04A2-6B9F-4137-B234-2E3C39E112AC}" srcOrd="11" destOrd="0" presId="urn:microsoft.com/office/officeart/2005/8/layout/cycle6"/>
    <dgm:cxn modelId="{4498F1BF-E891-437B-B401-A27D6DEA2FAA}" type="presParOf" srcId="{A760EC3B-307E-4440-97F2-191CA4C67510}" destId="{D73EAC61-B53F-425B-B4C1-84658ED61560}" srcOrd="12" destOrd="0" presId="urn:microsoft.com/office/officeart/2005/8/layout/cycle6"/>
    <dgm:cxn modelId="{AF72E517-6901-4000-8D8B-074D743CF428}" type="presParOf" srcId="{A760EC3B-307E-4440-97F2-191CA4C67510}" destId="{F470463D-E4F2-44D6-A175-7A0BB2EABDA1}" srcOrd="13" destOrd="0" presId="urn:microsoft.com/office/officeart/2005/8/layout/cycle6"/>
    <dgm:cxn modelId="{61493548-E7E7-44D8-9313-30267197A940}" type="presParOf" srcId="{A760EC3B-307E-4440-97F2-191CA4C67510}" destId="{9C249556-A84C-4975-93AB-B96E351974C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AC3A6-F4E2-4820-B178-C72CF1CDF13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A8E07-59E3-42CA-BE79-9217B20AE4B4}">
      <dgm:prSet phldrT="[Текст]"/>
      <dgm:spPr>
        <a:gradFill rotWithShape="0">
          <a:gsLst>
            <a:gs pos="0">
              <a:srgbClr val="FFFF00"/>
            </a:gs>
            <a:gs pos="7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ru-RU" sz="3200" b="1" dirty="0">
              <a:solidFill>
                <a:schemeClr val="bg1"/>
              </a:solidFill>
              <a:latin typeface="Segoe Print" panose="02000600000000000000" pitchFamily="2" charset="0"/>
            </a:rPr>
            <a:t>Конусный театр</a:t>
          </a:r>
        </a:p>
      </dgm:t>
    </dgm:pt>
    <dgm:pt modelId="{358480DD-E7CF-4D17-9D10-D67186FF8B9F}" type="parTrans" cxnId="{BCC5175E-0650-4E0C-A6B9-932988C3AEF4}">
      <dgm:prSet/>
      <dgm:spPr/>
      <dgm:t>
        <a:bodyPr/>
        <a:lstStyle/>
        <a:p>
          <a:endParaRPr lang="ru-RU"/>
        </a:p>
      </dgm:t>
    </dgm:pt>
    <dgm:pt modelId="{2DF000E4-A366-4272-AABB-2167AF72F44A}" type="sibTrans" cxnId="{BCC5175E-0650-4E0C-A6B9-932988C3AEF4}">
      <dgm:prSet/>
      <dgm:spPr/>
      <dgm:t>
        <a:bodyPr/>
        <a:lstStyle/>
        <a:p>
          <a:endParaRPr lang="ru-RU"/>
        </a:p>
      </dgm:t>
    </dgm:pt>
    <dgm:pt modelId="{C82B9FA7-4232-4454-9B52-8025BC5A2265}">
      <dgm:prSet phldrT="[Текст]" custT="1"/>
      <dgm:spPr>
        <a:gradFill rotWithShape="0">
          <a:gsLst>
            <a:gs pos="0">
              <a:srgbClr val="FFFF00"/>
            </a:gs>
            <a:gs pos="7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Помогает учить детей координировать</a:t>
          </a:r>
        </a:p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движения</a:t>
          </a:r>
        </a:p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рук и глаз.</a:t>
          </a:r>
        </a:p>
      </dgm:t>
    </dgm:pt>
    <dgm:pt modelId="{B3D6594D-672F-4039-BC31-81283791B8C5}" type="parTrans" cxnId="{731D71C7-C2B0-426C-AC91-F570625926BE}">
      <dgm:prSet/>
      <dgm:spPr/>
      <dgm:t>
        <a:bodyPr/>
        <a:lstStyle/>
        <a:p>
          <a:endParaRPr lang="ru-RU"/>
        </a:p>
      </dgm:t>
    </dgm:pt>
    <dgm:pt modelId="{697D54AD-B664-43E4-AF3A-BAA74A0D0BA1}" type="sibTrans" cxnId="{731D71C7-C2B0-426C-AC91-F570625926BE}">
      <dgm:prSet/>
      <dgm:spPr/>
      <dgm:t>
        <a:bodyPr/>
        <a:lstStyle/>
        <a:p>
          <a:endParaRPr lang="ru-RU"/>
        </a:p>
      </dgm:t>
    </dgm:pt>
    <dgm:pt modelId="{4CCBF04F-3F8F-4360-8D02-50C5DEB3B31F}">
      <dgm:prSet phldrT="[Текст]" custT="1"/>
      <dgm:spPr>
        <a:gradFill rotWithShape="0">
          <a:gsLst>
            <a:gs pos="0">
              <a:srgbClr val="FFFF00"/>
            </a:gs>
            <a:gs pos="7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Сопровождать</a:t>
          </a:r>
        </a:p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движения </a:t>
          </a:r>
        </a:p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пальцев речью</a:t>
          </a:r>
          <a:r>
            <a:rPr lang="ru-RU" sz="3200" b="1" dirty="0">
              <a:solidFill>
                <a:schemeClr val="bg1"/>
              </a:solidFill>
            </a:rPr>
            <a:t>.</a:t>
          </a:r>
        </a:p>
      </dgm:t>
    </dgm:pt>
    <dgm:pt modelId="{3DCD9D74-A9C3-4F23-B586-A06899A4AD0D}" type="parTrans" cxnId="{8F92BF4F-D484-4905-9E3B-8D350FE62CF5}">
      <dgm:prSet/>
      <dgm:spPr/>
      <dgm:t>
        <a:bodyPr/>
        <a:lstStyle/>
        <a:p>
          <a:endParaRPr lang="ru-RU"/>
        </a:p>
      </dgm:t>
    </dgm:pt>
    <dgm:pt modelId="{6976882B-8B27-4D6A-B91B-F1DAF66A25A0}" type="sibTrans" cxnId="{8F92BF4F-D484-4905-9E3B-8D350FE62CF5}">
      <dgm:prSet/>
      <dgm:spPr/>
      <dgm:t>
        <a:bodyPr/>
        <a:lstStyle/>
        <a:p>
          <a:endParaRPr lang="ru-RU"/>
        </a:p>
      </dgm:t>
    </dgm:pt>
    <dgm:pt modelId="{77F9B11B-7A47-4B0E-BE74-763B966BA0D8}">
      <dgm:prSet phldrT="[Текст]" custT="1"/>
      <dgm:spPr>
        <a:gradFill rotWithShape="0">
          <a:gsLst>
            <a:gs pos="0">
              <a:srgbClr val="FFFF00"/>
            </a:gs>
            <a:gs pos="7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Побуждает выражать свои</a:t>
          </a:r>
        </a:p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эмоции посредством</a:t>
          </a:r>
        </a:p>
        <a:p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мимики и речи</a:t>
          </a:r>
        </a:p>
      </dgm:t>
    </dgm:pt>
    <dgm:pt modelId="{6DF85593-B396-4A5C-8541-9F4D30808C44}" type="parTrans" cxnId="{846B477E-7469-431C-891B-28DC535E668B}">
      <dgm:prSet/>
      <dgm:spPr/>
      <dgm:t>
        <a:bodyPr/>
        <a:lstStyle/>
        <a:p>
          <a:endParaRPr lang="ru-RU"/>
        </a:p>
      </dgm:t>
    </dgm:pt>
    <dgm:pt modelId="{1CB95AA7-2AD0-47E8-977D-D29D1201268D}" type="sibTrans" cxnId="{846B477E-7469-431C-891B-28DC535E668B}">
      <dgm:prSet/>
      <dgm:spPr/>
      <dgm:t>
        <a:bodyPr/>
        <a:lstStyle/>
        <a:p>
          <a:endParaRPr lang="ru-RU"/>
        </a:p>
      </dgm:t>
    </dgm:pt>
    <dgm:pt modelId="{CEE20050-1BF5-4097-A279-354540973573}" type="pres">
      <dgm:prSet presAssocID="{08AAC3A6-F4E2-4820-B178-C72CF1CDF13B}" presName="composite" presStyleCnt="0">
        <dgm:presLayoutVars>
          <dgm:chMax val="1"/>
          <dgm:dir/>
          <dgm:resizeHandles val="exact"/>
        </dgm:presLayoutVars>
      </dgm:prSet>
      <dgm:spPr/>
    </dgm:pt>
    <dgm:pt modelId="{53AC5FAD-3CF8-4406-B653-AC906F1EA842}" type="pres">
      <dgm:prSet presAssocID="{C94A8E07-59E3-42CA-BE79-9217B20AE4B4}" presName="roof" presStyleLbl="dkBgShp" presStyleIdx="0" presStyleCnt="2" custLinFactNeighborX="-9439" custLinFactNeighborY="-4858"/>
      <dgm:spPr/>
    </dgm:pt>
    <dgm:pt modelId="{216B94F1-B558-4F54-96BD-6A342B5240FB}" type="pres">
      <dgm:prSet presAssocID="{C94A8E07-59E3-42CA-BE79-9217B20AE4B4}" presName="pillars" presStyleCnt="0"/>
      <dgm:spPr/>
    </dgm:pt>
    <dgm:pt modelId="{87C2F4A2-5DB6-4BCC-BBA5-CA708AE8B0E3}" type="pres">
      <dgm:prSet presAssocID="{C94A8E07-59E3-42CA-BE79-9217B20AE4B4}" presName="pillar1" presStyleLbl="node1" presStyleIdx="0" presStyleCnt="3" custScaleX="143437">
        <dgm:presLayoutVars>
          <dgm:bulletEnabled val="1"/>
        </dgm:presLayoutVars>
      </dgm:prSet>
      <dgm:spPr/>
    </dgm:pt>
    <dgm:pt modelId="{C69F9E54-6E1B-40E5-9212-9C62EFE135D3}" type="pres">
      <dgm:prSet presAssocID="{4CCBF04F-3F8F-4360-8D02-50C5DEB3B31F}" presName="pillarX" presStyleLbl="node1" presStyleIdx="1" presStyleCnt="3" custScaleX="120639">
        <dgm:presLayoutVars>
          <dgm:bulletEnabled val="1"/>
        </dgm:presLayoutVars>
      </dgm:prSet>
      <dgm:spPr/>
    </dgm:pt>
    <dgm:pt modelId="{275B5A13-965B-44C1-A75B-65AFA45DF8FA}" type="pres">
      <dgm:prSet presAssocID="{77F9B11B-7A47-4B0E-BE74-763B966BA0D8}" presName="pillarX" presStyleLbl="node1" presStyleIdx="2" presStyleCnt="3" custScaleX="131961">
        <dgm:presLayoutVars>
          <dgm:bulletEnabled val="1"/>
        </dgm:presLayoutVars>
      </dgm:prSet>
      <dgm:spPr/>
    </dgm:pt>
    <dgm:pt modelId="{6E73C1BB-35DD-425B-BF44-E1888A70A8A2}" type="pres">
      <dgm:prSet presAssocID="{C94A8E07-59E3-42CA-BE79-9217B20AE4B4}" presName="base" presStyleLbl="dkBgShp" presStyleIdx="1" presStyleCnt="2"/>
      <dgm:spPr/>
    </dgm:pt>
  </dgm:ptLst>
  <dgm:cxnLst>
    <dgm:cxn modelId="{832B161D-CBD4-4E7C-94A3-795F8E61FBA4}" type="presOf" srcId="{4CCBF04F-3F8F-4360-8D02-50C5DEB3B31F}" destId="{C69F9E54-6E1B-40E5-9212-9C62EFE135D3}" srcOrd="0" destOrd="0" presId="urn:microsoft.com/office/officeart/2005/8/layout/hList3"/>
    <dgm:cxn modelId="{0E72B040-5304-457F-B68E-715D9D45F324}" type="presOf" srcId="{08AAC3A6-F4E2-4820-B178-C72CF1CDF13B}" destId="{CEE20050-1BF5-4097-A279-354540973573}" srcOrd="0" destOrd="0" presId="urn:microsoft.com/office/officeart/2005/8/layout/hList3"/>
    <dgm:cxn modelId="{BCC5175E-0650-4E0C-A6B9-932988C3AEF4}" srcId="{08AAC3A6-F4E2-4820-B178-C72CF1CDF13B}" destId="{C94A8E07-59E3-42CA-BE79-9217B20AE4B4}" srcOrd="0" destOrd="0" parTransId="{358480DD-E7CF-4D17-9D10-D67186FF8B9F}" sibTransId="{2DF000E4-A366-4272-AABB-2167AF72F44A}"/>
    <dgm:cxn modelId="{0FC46364-4372-443E-B38D-E075F8C00829}" type="presOf" srcId="{C94A8E07-59E3-42CA-BE79-9217B20AE4B4}" destId="{53AC5FAD-3CF8-4406-B653-AC906F1EA842}" srcOrd="0" destOrd="0" presId="urn:microsoft.com/office/officeart/2005/8/layout/hList3"/>
    <dgm:cxn modelId="{8F92BF4F-D484-4905-9E3B-8D350FE62CF5}" srcId="{C94A8E07-59E3-42CA-BE79-9217B20AE4B4}" destId="{4CCBF04F-3F8F-4360-8D02-50C5DEB3B31F}" srcOrd="1" destOrd="0" parTransId="{3DCD9D74-A9C3-4F23-B586-A06899A4AD0D}" sibTransId="{6976882B-8B27-4D6A-B91B-F1DAF66A25A0}"/>
    <dgm:cxn modelId="{846B477E-7469-431C-891B-28DC535E668B}" srcId="{C94A8E07-59E3-42CA-BE79-9217B20AE4B4}" destId="{77F9B11B-7A47-4B0E-BE74-763B966BA0D8}" srcOrd="2" destOrd="0" parTransId="{6DF85593-B396-4A5C-8541-9F4D30808C44}" sibTransId="{1CB95AA7-2AD0-47E8-977D-D29D1201268D}"/>
    <dgm:cxn modelId="{B6565CAC-0C58-409C-AD4D-13CE93A2541D}" type="presOf" srcId="{C82B9FA7-4232-4454-9B52-8025BC5A2265}" destId="{87C2F4A2-5DB6-4BCC-BBA5-CA708AE8B0E3}" srcOrd="0" destOrd="0" presId="urn:microsoft.com/office/officeart/2005/8/layout/hList3"/>
    <dgm:cxn modelId="{731D71C7-C2B0-426C-AC91-F570625926BE}" srcId="{C94A8E07-59E3-42CA-BE79-9217B20AE4B4}" destId="{C82B9FA7-4232-4454-9B52-8025BC5A2265}" srcOrd="0" destOrd="0" parTransId="{B3D6594D-672F-4039-BC31-81283791B8C5}" sibTransId="{697D54AD-B664-43E4-AF3A-BAA74A0D0BA1}"/>
    <dgm:cxn modelId="{8F0601D7-A37F-4A4D-9C15-2336BE6D351F}" type="presOf" srcId="{77F9B11B-7A47-4B0E-BE74-763B966BA0D8}" destId="{275B5A13-965B-44C1-A75B-65AFA45DF8FA}" srcOrd="0" destOrd="0" presId="urn:microsoft.com/office/officeart/2005/8/layout/hList3"/>
    <dgm:cxn modelId="{2FD40B68-327F-457A-A1CE-24CDCEAF4F35}" type="presParOf" srcId="{CEE20050-1BF5-4097-A279-354540973573}" destId="{53AC5FAD-3CF8-4406-B653-AC906F1EA842}" srcOrd="0" destOrd="0" presId="urn:microsoft.com/office/officeart/2005/8/layout/hList3"/>
    <dgm:cxn modelId="{EACC8D06-921E-4E34-9B9B-6AB26C1532D0}" type="presParOf" srcId="{CEE20050-1BF5-4097-A279-354540973573}" destId="{216B94F1-B558-4F54-96BD-6A342B5240FB}" srcOrd="1" destOrd="0" presId="urn:microsoft.com/office/officeart/2005/8/layout/hList3"/>
    <dgm:cxn modelId="{B3291258-1C92-49AE-8307-9C8E4E1D2130}" type="presParOf" srcId="{216B94F1-B558-4F54-96BD-6A342B5240FB}" destId="{87C2F4A2-5DB6-4BCC-BBA5-CA708AE8B0E3}" srcOrd="0" destOrd="0" presId="urn:microsoft.com/office/officeart/2005/8/layout/hList3"/>
    <dgm:cxn modelId="{D0B72C29-8896-4F77-B1EF-D4596FAED725}" type="presParOf" srcId="{216B94F1-B558-4F54-96BD-6A342B5240FB}" destId="{C69F9E54-6E1B-40E5-9212-9C62EFE135D3}" srcOrd="1" destOrd="0" presId="urn:microsoft.com/office/officeart/2005/8/layout/hList3"/>
    <dgm:cxn modelId="{1049B11B-5A8C-4A45-AB8F-92D7551BE8E6}" type="presParOf" srcId="{216B94F1-B558-4F54-96BD-6A342B5240FB}" destId="{275B5A13-965B-44C1-A75B-65AFA45DF8FA}" srcOrd="2" destOrd="0" presId="urn:microsoft.com/office/officeart/2005/8/layout/hList3"/>
    <dgm:cxn modelId="{AA99FC57-F232-47C1-A346-B74D1949B93E}" type="presParOf" srcId="{CEE20050-1BF5-4097-A279-354540973573}" destId="{6E73C1BB-35DD-425B-BF44-E1888A70A8A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C123B-051D-4CDE-801E-DD8E626D8CC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73E72-2503-4098-9126-9854A6BF804B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3200" b="1" dirty="0">
              <a:solidFill>
                <a:schemeClr val="bg1"/>
              </a:solidFill>
              <a:latin typeface="Segoe Print" panose="02000600000000000000" pitchFamily="2" charset="0"/>
            </a:rPr>
            <a:t>Использование конусного театра</a:t>
          </a:r>
        </a:p>
      </dgm:t>
    </dgm:pt>
    <dgm:pt modelId="{39AC4DCA-C51F-4DF0-B9C6-CB94C3E25F86}" type="parTrans" cxnId="{6DD3C7EA-BADD-4C06-94A7-F2F9427042B5}">
      <dgm:prSet/>
      <dgm:spPr/>
      <dgm:t>
        <a:bodyPr/>
        <a:lstStyle/>
        <a:p>
          <a:endParaRPr lang="ru-RU"/>
        </a:p>
      </dgm:t>
    </dgm:pt>
    <dgm:pt modelId="{592FA190-FFC6-4925-ADAD-9737E438CA90}" type="sibTrans" cxnId="{6DD3C7EA-BADD-4C06-94A7-F2F9427042B5}">
      <dgm:prSet/>
      <dgm:spPr/>
      <dgm:t>
        <a:bodyPr/>
        <a:lstStyle/>
        <a:p>
          <a:endParaRPr lang="ru-RU"/>
        </a:p>
      </dgm:t>
    </dgm:pt>
    <dgm:pt modelId="{B81711BD-7DAF-44A9-AC2C-39E9633FA4BA}">
      <dgm:prSet phldrT="[Текст]" custT="1"/>
      <dgm:spPr>
        <a:gradFill flip="none" rotWithShape="1">
          <a:gsLst>
            <a:gs pos="0">
              <a:srgbClr val="FFFF00"/>
            </a:gs>
            <a:gs pos="5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>
              <a:solidFill>
                <a:schemeClr val="bg1"/>
              </a:solidFill>
              <a:latin typeface="Corbel" panose="020B0503020204020204" pitchFamily="34" charset="0"/>
            </a:rPr>
            <a:t>Расширяет кругозор детей.</a:t>
          </a:r>
        </a:p>
      </dgm:t>
    </dgm:pt>
    <dgm:pt modelId="{39BB3E50-882D-4E5D-8BE0-49E872150527}" type="parTrans" cxnId="{0BF51318-7131-4643-A87F-5AFFC41A34C1}">
      <dgm:prSet/>
      <dgm:spPr/>
      <dgm:t>
        <a:bodyPr/>
        <a:lstStyle/>
        <a:p>
          <a:endParaRPr lang="ru-RU"/>
        </a:p>
      </dgm:t>
    </dgm:pt>
    <dgm:pt modelId="{A366149B-F533-4027-95D9-7DF59FE90D54}" type="sibTrans" cxnId="{0BF51318-7131-4643-A87F-5AFFC41A34C1}">
      <dgm:prSet/>
      <dgm:spPr/>
      <dgm:t>
        <a:bodyPr/>
        <a:lstStyle/>
        <a:p>
          <a:endParaRPr lang="ru-RU"/>
        </a:p>
      </dgm:t>
    </dgm:pt>
    <dgm:pt modelId="{F8CEA4C7-744B-4FAA-897C-920C4A58D84B}">
      <dgm:prSet phldrT="[Текст]" phldr="1"/>
      <dgm:spPr/>
      <dgm:t>
        <a:bodyPr/>
        <a:lstStyle/>
        <a:p>
          <a:endParaRPr lang="ru-RU"/>
        </a:p>
      </dgm:t>
    </dgm:pt>
    <dgm:pt modelId="{FC69A258-9358-4799-A274-94D7265953AB}" type="parTrans" cxnId="{64AC4640-57A1-430D-B10F-96D18BB704CB}">
      <dgm:prSet/>
      <dgm:spPr/>
      <dgm:t>
        <a:bodyPr/>
        <a:lstStyle/>
        <a:p>
          <a:endParaRPr lang="ru-RU"/>
        </a:p>
      </dgm:t>
    </dgm:pt>
    <dgm:pt modelId="{E1FF7D6C-3770-4CE9-90A8-7B42E85B95EC}" type="sibTrans" cxnId="{64AC4640-57A1-430D-B10F-96D18BB704CB}">
      <dgm:prSet/>
      <dgm:spPr/>
      <dgm:t>
        <a:bodyPr/>
        <a:lstStyle/>
        <a:p>
          <a:endParaRPr lang="ru-RU"/>
        </a:p>
      </dgm:t>
    </dgm:pt>
    <dgm:pt modelId="{2CD76F0D-3E1D-45FF-9BD9-9994774E4B6C}">
      <dgm:prSet phldrT="[Текст]" phldr="1"/>
      <dgm:spPr/>
      <dgm:t>
        <a:bodyPr/>
        <a:lstStyle/>
        <a:p>
          <a:endParaRPr lang="ru-RU"/>
        </a:p>
      </dgm:t>
    </dgm:pt>
    <dgm:pt modelId="{4D3F1A6E-A2B8-4AD2-A0A3-989C73D298E2}" type="parTrans" cxnId="{EA664A67-5303-4694-BEA3-270F6C38A001}">
      <dgm:prSet/>
      <dgm:spPr/>
      <dgm:t>
        <a:bodyPr/>
        <a:lstStyle/>
        <a:p>
          <a:endParaRPr lang="ru-RU"/>
        </a:p>
      </dgm:t>
    </dgm:pt>
    <dgm:pt modelId="{B1E02B8F-B798-4C33-8BB7-4C89C358283F}" type="sibTrans" cxnId="{EA664A67-5303-4694-BEA3-270F6C38A001}">
      <dgm:prSet/>
      <dgm:spPr/>
      <dgm:t>
        <a:bodyPr/>
        <a:lstStyle/>
        <a:p>
          <a:endParaRPr lang="ru-RU"/>
        </a:p>
      </dgm:t>
    </dgm:pt>
    <dgm:pt modelId="{75CEC53E-B322-4437-B976-F4F733886B01}">
      <dgm:prSet phldrT="[Текст]" phldr="1"/>
      <dgm:spPr/>
      <dgm:t>
        <a:bodyPr/>
        <a:lstStyle/>
        <a:p>
          <a:endParaRPr lang="ru-RU"/>
        </a:p>
      </dgm:t>
    </dgm:pt>
    <dgm:pt modelId="{CCE62753-BFA3-4362-B42B-0840E62EC486}" type="parTrans" cxnId="{E41AF239-FF67-400A-A7E8-D9B3F44513DE}">
      <dgm:prSet/>
      <dgm:spPr/>
      <dgm:t>
        <a:bodyPr/>
        <a:lstStyle/>
        <a:p>
          <a:endParaRPr lang="ru-RU"/>
        </a:p>
      </dgm:t>
    </dgm:pt>
    <dgm:pt modelId="{F7849C39-2DA6-48FB-8610-C5801664F75A}" type="sibTrans" cxnId="{E41AF239-FF67-400A-A7E8-D9B3F44513DE}">
      <dgm:prSet/>
      <dgm:spPr/>
      <dgm:t>
        <a:bodyPr/>
        <a:lstStyle/>
        <a:p>
          <a:endParaRPr lang="ru-RU"/>
        </a:p>
      </dgm:t>
    </dgm:pt>
    <dgm:pt modelId="{56239399-451B-4AF7-B381-8BCE77D947F0}">
      <dgm:prSet phldrT="[Текст]" phldr="1"/>
      <dgm:spPr/>
      <dgm:t>
        <a:bodyPr/>
        <a:lstStyle/>
        <a:p>
          <a:endParaRPr lang="ru-RU"/>
        </a:p>
      </dgm:t>
    </dgm:pt>
    <dgm:pt modelId="{96BB53D7-0097-45A5-8697-14C61A5C7B10}" type="parTrans" cxnId="{6EE9D177-D2DE-404E-B07C-65C0A79FFB57}">
      <dgm:prSet/>
      <dgm:spPr/>
      <dgm:t>
        <a:bodyPr/>
        <a:lstStyle/>
        <a:p>
          <a:endParaRPr lang="ru-RU"/>
        </a:p>
      </dgm:t>
    </dgm:pt>
    <dgm:pt modelId="{86C02B79-9C0B-4B5F-B4FB-544292540B89}" type="sibTrans" cxnId="{6EE9D177-D2DE-404E-B07C-65C0A79FFB57}">
      <dgm:prSet/>
      <dgm:spPr/>
      <dgm:t>
        <a:bodyPr/>
        <a:lstStyle/>
        <a:p>
          <a:endParaRPr lang="ru-RU"/>
        </a:p>
      </dgm:t>
    </dgm:pt>
    <dgm:pt modelId="{0DFB48D5-A86D-4558-841F-94A25AD4EE20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A586108A-1B3E-4492-9AA5-9FC894A43AF8}" type="parTrans" cxnId="{C12DDB39-A108-4DAF-A662-F6F60E9485D3}">
      <dgm:prSet/>
      <dgm:spPr/>
      <dgm:t>
        <a:bodyPr/>
        <a:lstStyle/>
        <a:p>
          <a:endParaRPr lang="ru-RU"/>
        </a:p>
      </dgm:t>
    </dgm:pt>
    <dgm:pt modelId="{BD315661-C7EA-4F75-868A-620A220051F4}" type="sibTrans" cxnId="{C12DDB39-A108-4DAF-A662-F6F60E9485D3}">
      <dgm:prSet/>
      <dgm:spPr/>
      <dgm:t>
        <a:bodyPr/>
        <a:lstStyle/>
        <a:p>
          <a:endParaRPr lang="ru-RU"/>
        </a:p>
      </dgm:t>
    </dgm:pt>
    <dgm:pt modelId="{0D73717E-BC3B-4B3D-956E-F1973C025198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50140DE0-08C2-409D-B286-97FFC86AC463}" type="parTrans" cxnId="{47CA3BA6-F4EF-4ECF-A863-6C688B3061B1}">
      <dgm:prSet/>
      <dgm:spPr/>
      <dgm:t>
        <a:bodyPr/>
        <a:lstStyle/>
        <a:p>
          <a:endParaRPr lang="ru-RU"/>
        </a:p>
      </dgm:t>
    </dgm:pt>
    <dgm:pt modelId="{71074EFA-0C58-41AD-9742-BF96D5EE77DD}" type="sibTrans" cxnId="{47CA3BA6-F4EF-4ECF-A863-6C688B3061B1}">
      <dgm:prSet/>
      <dgm:spPr/>
      <dgm:t>
        <a:bodyPr/>
        <a:lstStyle/>
        <a:p>
          <a:endParaRPr lang="ru-RU"/>
        </a:p>
      </dgm:t>
    </dgm:pt>
    <dgm:pt modelId="{5C69F8A7-BEF5-4260-ABE1-DADD18E0ADA0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5779CBD5-9053-4AE0-9D34-25DA66163FE2}" type="parTrans" cxnId="{F547FFE3-219C-42A7-AAF6-329E095C2C88}">
      <dgm:prSet/>
      <dgm:spPr/>
      <dgm:t>
        <a:bodyPr/>
        <a:lstStyle/>
        <a:p>
          <a:endParaRPr lang="ru-RU"/>
        </a:p>
      </dgm:t>
    </dgm:pt>
    <dgm:pt modelId="{4E23FBAD-8898-4B68-8F83-4607F9544E35}" type="sibTrans" cxnId="{F547FFE3-219C-42A7-AAF6-329E095C2C88}">
      <dgm:prSet/>
      <dgm:spPr/>
      <dgm:t>
        <a:bodyPr/>
        <a:lstStyle/>
        <a:p>
          <a:endParaRPr lang="ru-RU"/>
        </a:p>
      </dgm:t>
    </dgm:pt>
    <dgm:pt modelId="{8F5ED7BE-F94F-481F-82B9-FB89EE1DC560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1512BEB4-7202-4B06-A4A0-54CC139BA351}" type="parTrans" cxnId="{23A47170-0C6E-4D94-8FB7-F2F45493ED00}">
      <dgm:prSet/>
      <dgm:spPr/>
      <dgm:t>
        <a:bodyPr/>
        <a:lstStyle/>
        <a:p>
          <a:endParaRPr lang="ru-RU"/>
        </a:p>
      </dgm:t>
    </dgm:pt>
    <dgm:pt modelId="{B9237206-A298-4DF3-AAC4-37369340AD4F}" type="sibTrans" cxnId="{23A47170-0C6E-4D94-8FB7-F2F45493ED00}">
      <dgm:prSet/>
      <dgm:spPr/>
      <dgm:t>
        <a:bodyPr/>
        <a:lstStyle/>
        <a:p>
          <a:endParaRPr lang="ru-RU"/>
        </a:p>
      </dgm:t>
    </dgm:pt>
    <dgm:pt modelId="{C9962AD8-6AD9-4B5B-9E97-948E83B7BF0A}">
      <dgm:prSet phldrT="[Текст]" custT="1"/>
      <dgm:spPr>
        <a:gradFill flip="none" rotWithShape="1">
          <a:gsLst>
            <a:gs pos="0">
              <a:srgbClr val="FFFF00"/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>
              <a:solidFill>
                <a:schemeClr val="bg1"/>
              </a:solidFill>
              <a:latin typeface="Corbel" panose="020B0503020204020204" pitchFamily="34" charset="0"/>
            </a:rPr>
            <a:t>Даёт </a:t>
          </a:r>
          <a:r>
            <a:rPr lang="ru-RU" sz="2800" b="1" dirty="0" err="1">
              <a:solidFill>
                <a:schemeClr val="bg1"/>
              </a:solidFill>
              <a:latin typeface="Corbel" panose="020B0503020204020204" pitchFamily="34" charset="0"/>
            </a:rPr>
            <a:t>представле</a:t>
          </a:r>
          <a:r>
            <a:rPr lang="ru-RU" sz="2800" b="1" dirty="0">
              <a:solidFill>
                <a:schemeClr val="bg1"/>
              </a:solidFill>
              <a:latin typeface="Corbel" panose="020B0503020204020204" pitchFamily="34" charset="0"/>
            </a:rPr>
            <a:t>- </a:t>
          </a:r>
          <a:r>
            <a:rPr lang="ru-RU" sz="2800" b="1" dirty="0" err="1">
              <a:solidFill>
                <a:schemeClr val="bg1"/>
              </a:solidFill>
              <a:latin typeface="Corbel" panose="020B0503020204020204" pitchFamily="34" charset="0"/>
            </a:rPr>
            <a:t>ния</a:t>
          </a:r>
          <a:r>
            <a:rPr lang="ru-RU" sz="2800" b="1" dirty="0">
              <a:solidFill>
                <a:schemeClr val="bg1"/>
              </a:solidFill>
              <a:latin typeface="Corbel" panose="020B0503020204020204" pitchFamily="34" charset="0"/>
            </a:rPr>
            <a:t> о видах театра.</a:t>
          </a:r>
        </a:p>
      </dgm:t>
    </dgm:pt>
    <dgm:pt modelId="{B96EA88E-AAAF-4D03-B18B-DF1B1E806B9A}" type="parTrans" cxnId="{19C02C47-58CF-4CCE-AF97-46899C4555D5}">
      <dgm:prSet/>
      <dgm:spPr/>
      <dgm:t>
        <a:bodyPr/>
        <a:lstStyle/>
        <a:p>
          <a:endParaRPr lang="ru-RU"/>
        </a:p>
      </dgm:t>
    </dgm:pt>
    <dgm:pt modelId="{C9CBDE34-788B-4A69-BBF6-1B95DB2FA1CA}" type="sibTrans" cxnId="{19C02C47-58CF-4CCE-AF97-46899C4555D5}">
      <dgm:prSet/>
      <dgm:spPr/>
      <dgm:t>
        <a:bodyPr/>
        <a:lstStyle/>
        <a:p>
          <a:endParaRPr lang="ru-RU"/>
        </a:p>
      </dgm:t>
    </dgm:pt>
    <dgm:pt modelId="{796F44A3-D144-40CC-88AA-EE1998791D6D}">
      <dgm:prSet custT="1"/>
      <dgm:spPr>
        <a:gradFill flip="none" rotWithShape="1">
          <a:gsLst>
            <a:gs pos="0">
              <a:srgbClr val="FFFF00"/>
            </a:gs>
            <a:gs pos="50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>
              <a:latin typeface="Corbel" panose="020B0503020204020204" pitchFamily="34" charset="0"/>
            </a:rPr>
            <a:t>Формирует пространственные представления</a:t>
          </a:r>
          <a:r>
            <a:rPr lang="ru-RU" sz="3200" b="1" dirty="0">
              <a:latin typeface="Corbel" panose="020B0503020204020204" pitchFamily="34" charset="0"/>
            </a:rPr>
            <a:t>.</a:t>
          </a:r>
        </a:p>
      </dgm:t>
    </dgm:pt>
    <dgm:pt modelId="{F5976C7F-8014-437B-A9D9-F2D324F98378}" type="parTrans" cxnId="{4411F76F-30E5-49D0-92F9-A448AF4DDD83}">
      <dgm:prSet/>
      <dgm:spPr/>
      <dgm:t>
        <a:bodyPr/>
        <a:lstStyle/>
        <a:p>
          <a:endParaRPr lang="ru-RU"/>
        </a:p>
      </dgm:t>
    </dgm:pt>
    <dgm:pt modelId="{1A473626-E798-4E0B-87A4-AEC62D11C0D1}" type="sibTrans" cxnId="{4411F76F-30E5-49D0-92F9-A448AF4DDD83}">
      <dgm:prSet/>
      <dgm:spPr/>
      <dgm:t>
        <a:bodyPr/>
        <a:lstStyle/>
        <a:p>
          <a:endParaRPr lang="ru-RU"/>
        </a:p>
      </dgm:t>
    </dgm:pt>
    <dgm:pt modelId="{F85707F9-9058-4F62-B457-8B096D1C74DE}">
      <dgm:prSet custT="1"/>
      <dgm:spPr>
        <a:gradFill flip="none" rotWithShape="1">
          <a:gsLst>
            <a:gs pos="0">
              <a:srgbClr val="FFFF00"/>
            </a:gs>
            <a:gs pos="5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>
              <a:latin typeface="Corbel" panose="020B0503020204020204" pitchFamily="34" charset="0"/>
            </a:rPr>
            <a:t>Может</a:t>
          </a:r>
          <a:r>
            <a:rPr lang="ru-RU" sz="3200" b="1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ru-RU" sz="2800" b="1" dirty="0">
              <a:solidFill>
                <a:schemeClr val="bg1"/>
              </a:solidFill>
              <a:latin typeface="Corbel" panose="020B0503020204020204" pitchFamily="34" charset="0"/>
            </a:rPr>
            <a:t>быть использован детьми 4-6 лет.  </a:t>
          </a:r>
        </a:p>
      </dgm:t>
    </dgm:pt>
    <dgm:pt modelId="{AFED2EEE-D239-46DF-990C-3013390E3785}" type="parTrans" cxnId="{2CD8FB7D-E35B-42F3-A78E-27F968721101}">
      <dgm:prSet/>
      <dgm:spPr/>
      <dgm:t>
        <a:bodyPr/>
        <a:lstStyle/>
        <a:p>
          <a:endParaRPr lang="ru-RU"/>
        </a:p>
      </dgm:t>
    </dgm:pt>
    <dgm:pt modelId="{69CCF91C-0EDD-421A-9A13-63D8BFA65A09}" type="sibTrans" cxnId="{2CD8FB7D-E35B-42F3-A78E-27F968721101}">
      <dgm:prSet/>
      <dgm:spPr/>
      <dgm:t>
        <a:bodyPr/>
        <a:lstStyle/>
        <a:p>
          <a:endParaRPr lang="ru-RU"/>
        </a:p>
      </dgm:t>
    </dgm:pt>
    <dgm:pt modelId="{ADF1B4F0-B9E7-4E06-A495-6C80906CB0C9}" type="pres">
      <dgm:prSet presAssocID="{56DC123B-051D-4CDE-801E-DD8E626D8CC4}" presName="composite" presStyleCnt="0">
        <dgm:presLayoutVars>
          <dgm:chMax val="1"/>
          <dgm:dir/>
          <dgm:resizeHandles val="exact"/>
        </dgm:presLayoutVars>
      </dgm:prSet>
      <dgm:spPr/>
    </dgm:pt>
    <dgm:pt modelId="{F1AE5138-33A6-41AD-9670-E3E4748AAA28}" type="pres">
      <dgm:prSet presAssocID="{05973E72-2503-4098-9126-9854A6BF804B}" presName="roof" presStyleLbl="dkBgShp" presStyleIdx="0" presStyleCnt="2" custScaleY="79021" custLinFactNeighborX="-710" custLinFactNeighborY="-10828"/>
      <dgm:spPr/>
    </dgm:pt>
    <dgm:pt modelId="{94A85865-0296-45A0-B2EB-958CD7856EFD}" type="pres">
      <dgm:prSet presAssocID="{05973E72-2503-4098-9126-9854A6BF804B}" presName="pillars" presStyleCnt="0"/>
      <dgm:spPr/>
    </dgm:pt>
    <dgm:pt modelId="{1B456290-0497-4088-9AE6-4DA863CF06C3}" type="pres">
      <dgm:prSet presAssocID="{05973E72-2503-4098-9126-9854A6BF804B}" presName="pillar1" presStyleLbl="node1" presStyleIdx="0" presStyleCnt="4" custScaleX="135690" custScaleY="123476" custLinFactNeighborY="9205">
        <dgm:presLayoutVars>
          <dgm:bulletEnabled val="1"/>
        </dgm:presLayoutVars>
      </dgm:prSet>
      <dgm:spPr/>
    </dgm:pt>
    <dgm:pt modelId="{BD51D80C-7AB1-4DD2-AB33-E74F894AA1E6}" type="pres">
      <dgm:prSet presAssocID="{B81711BD-7DAF-44A9-AC2C-39E9633FA4BA}" presName="pillarX" presStyleLbl="node1" presStyleIdx="1" presStyleCnt="4" custScaleX="114367" custScaleY="118517">
        <dgm:presLayoutVars>
          <dgm:bulletEnabled val="1"/>
        </dgm:presLayoutVars>
      </dgm:prSet>
      <dgm:spPr/>
    </dgm:pt>
    <dgm:pt modelId="{4F35E171-B1BD-4D83-BD7D-A4F704F77ED0}" type="pres">
      <dgm:prSet presAssocID="{796F44A3-D144-40CC-88AA-EE1998791D6D}" presName="pillarX" presStyleLbl="node1" presStyleIdx="2" presStyleCnt="4" custFlipHor="1" custScaleX="147810" custScaleY="116359" custLinFactNeighborX="3840" custLinFactNeighborY="-1079">
        <dgm:presLayoutVars>
          <dgm:bulletEnabled val="1"/>
        </dgm:presLayoutVars>
      </dgm:prSet>
      <dgm:spPr/>
    </dgm:pt>
    <dgm:pt modelId="{6F501853-9B59-4FF6-B306-8579DD48FFB4}" type="pres">
      <dgm:prSet presAssocID="{F85707F9-9058-4F62-B457-8B096D1C74DE}" presName="pillarX" presStyleLbl="node1" presStyleIdx="3" presStyleCnt="4" custScaleX="98380" custScaleY="118517">
        <dgm:presLayoutVars>
          <dgm:bulletEnabled val="1"/>
        </dgm:presLayoutVars>
      </dgm:prSet>
      <dgm:spPr/>
    </dgm:pt>
    <dgm:pt modelId="{5EBB7014-E8E0-4716-B6BB-AC39B782BB11}" type="pres">
      <dgm:prSet presAssocID="{05973E72-2503-4098-9126-9854A6BF804B}" presName="base" presStyleLbl="dkBgShp" presStyleIdx="1" presStyleCnt="2" custLinFactNeighborX="834" custLinFactNeighborY="43703"/>
      <dgm:spPr/>
    </dgm:pt>
  </dgm:ptLst>
  <dgm:cxnLst>
    <dgm:cxn modelId="{0BF51318-7131-4643-A87F-5AFFC41A34C1}" srcId="{05973E72-2503-4098-9126-9854A6BF804B}" destId="{B81711BD-7DAF-44A9-AC2C-39E9633FA4BA}" srcOrd="1" destOrd="0" parTransId="{39BB3E50-882D-4E5D-8BE0-49E872150527}" sibTransId="{A366149B-F533-4027-95D9-7DF59FE90D54}"/>
    <dgm:cxn modelId="{2C0D9434-B72A-479B-8407-B05B08122CF8}" type="presOf" srcId="{B81711BD-7DAF-44A9-AC2C-39E9633FA4BA}" destId="{BD51D80C-7AB1-4DD2-AB33-E74F894AA1E6}" srcOrd="0" destOrd="0" presId="urn:microsoft.com/office/officeart/2005/8/layout/hList3"/>
    <dgm:cxn modelId="{C12DDB39-A108-4DAF-A662-F6F60E9485D3}" srcId="{56DC123B-051D-4CDE-801E-DD8E626D8CC4}" destId="{0DFB48D5-A86D-4558-841F-94A25AD4EE20}" srcOrd="1" destOrd="0" parTransId="{A586108A-1B3E-4492-9AA5-9FC894A43AF8}" sibTransId="{BD315661-C7EA-4F75-868A-620A220051F4}"/>
    <dgm:cxn modelId="{E41AF239-FF67-400A-A7E8-D9B3F44513DE}" srcId="{2CD76F0D-3E1D-45FF-9BD9-9994774E4B6C}" destId="{75CEC53E-B322-4437-B976-F4F733886B01}" srcOrd="0" destOrd="0" parTransId="{CCE62753-BFA3-4362-B42B-0840E62EC486}" sibTransId="{F7849C39-2DA6-48FB-8610-C5801664F75A}"/>
    <dgm:cxn modelId="{64AC4640-57A1-430D-B10F-96D18BB704CB}" srcId="{56DC123B-051D-4CDE-801E-DD8E626D8CC4}" destId="{F8CEA4C7-744B-4FAA-897C-920C4A58D84B}" srcOrd="5" destOrd="0" parTransId="{FC69A258-9358-4799-A274-94D7265953AB}" sibTransId="{E1FF7D6C-3770-4CE9-90A8-7B42E85B95EC}"/>
    <dgm:cxn modelId="{44876663-95A3-4520-A488-9A3B463B0F97}" type="presOf" srcId="{F85707F9-9058-4F62-B457-8B096D1C74DE}" destId="{6F501853-9B59-4FF6-B306-8579DD48FFB4}" srcOrd="0" destOrd="0" presId="urn:microsoft.com/office/officeart/2005/8/layout/hList3"/>
    <dgm:cxn modelId="{19C02C47-58CF-4CCE-AF97-46899C4555D5}" srcId="{05973E72-2503-4098-9126-9854A6BF804B}" destId="{C9962AD8-6AD9-4B5B-9E97-948E83B7BF0A}" srcOrd="0" destOrd="0" parTransId="{B96EA88E-AAAF-4D03-B18B-DF1B1E806B9A}" sibTransId="{C9CBDE34-788B-4A69-BBF6-1B95DB2FA1CA}"/>
    <dgm:cxn modelId="{EA664A67-5303-4694-BEA3-270F6C38A001}" srcId="{56DC123B-051D-4CDE-801E-DD8E626D8CC4}" destId="{2CD76F0D-3E1D-45FF-9BD9-9994774E4B6C}" srcOrd="6" destOrd="0" parTransId="{4D3F1A6E-A2B8-4AD2-A0A3-989C73D298E2}" sibTransId="{B1E02B8F-B798-4C33-8BB7-4C89C358283F}"/>
    <dgm:cxn modelId="{740B634E-AAA7-4E46-8028-DDC52E2E2400}" type="presOf" srcId="{56DC123B-051D-4CDE-801E-DD8E626D8CC4}" destId="{ADF1B4F0-B9E7-4E06-A495-6C80906CB0C9}" srcOrd="0" destOrd="0" presId="urn:microsoft.com/office/officeart/2005/8/layout/hList3"/>
    <dgm:cxn modelId="{4411F76F-30E5-49D0-92F9-A448AF4DDD83}" srcId="{05973E72-2503-4098-9126-9854A6BF804B}" destId="{796F44A3-D144-40CC-88AA-EE1998791D6D}" srcOrd="2" destOrd="0" parTransId="{F5976C7F-8014-437B-A9D9-F2D324F98378}" sibTransId="{1A473626-E798-4E0B-87A4-AEC62D11C0D1}"/>
    <dgm:cxn modelId="{23A47170-0C6E-4D94-8FB7-F2F45493ED00}" srcId="{56DC123B-051D-4CDE-801E-DD8E626D8CC4}" destId="{8F5ED7BE-F94F-481F-82B9-FB89EE1DC560}" srcOrd="3" destOrd="0" parTransId="{1512BEB4-7202-4B06-A4A0-54CC139BA351}" sibTransId="{B9237206-A298-4DF3-AAC4-37369340AD4F}"/>
    <dgm:cxn modelId="{6EE9D177-D2DE-404E-B07C-65C0A79FFB57}" srcId="{2CD76F0D-3E1D-45FF-9BD9-9994774E4B6C}" destId="{56239399-451B-4AF7-B381-8BCE77D947F0}" srcOrd="1" destOrd="0" parTransId="{96BB53D7-0097-45A5-8697-14C61A5C7B10}" sibTransId="{86C02B79-9C0B-4B5F-B4FB-544292540B89}"/>
    <dgm:cxn modelId="{2CD8FB7D-E35B-42F3-A78E-27F968721101}" srcId="{05973E72-2503-4098-9126-9854A6BF804B}" destId="{F85707F9-9058-4F62-B457-8B096D1C74DE}" srcOrd="3" destOrd="0" parTransId="{AFED2EEE-D239-46DF-990C-3013390E3785}" sibTransId="{69CCF91C-0EDD-421A-9A13-63D8BFA65A09}"/>
    <dgm:cxn modelId="{47CA3BA6-F4EF-4ECF-A863-6C688B3061B1}" srcId="{56DC123B-051D-4CDE-801E-DD8E626D8CC4}" destId="{0D73717E-BC3B-4B3D-956E-F1973C025198}" srcOrd="4" destOrd="0" parTransId="{50140DE0-08C2-409D-B286-97FFC86AC463}" sibTransId="{71074EFA-0C58-41AD-9742-BF96D5EE77DD}"/>
    <dgm:cxn modelId="{EB0D85E1-74D6-48BF-82CF-F11AEDC5F44F}" type="presOf" srcId="{C9962AD8-6AD9-4B5B-9E97-948E83B7BF0A}" destId="{1B456290-0497-4088-9AE6-4DA863CF06C3}" srcOrd="0" destOrd="0" presId="urn:microsoft.com/office/officeart/2005/8/layout/hList3"/>
    <dgm:cxn modelId="{44D10DE2-921C-447D-9638-C9B57B0ADB06}" type="presOf" srcId="{05973E72-2503-4098-9126-9854A6BF804B}" destId="{F1AE5138-33A6-41AD-9670-E3E4748AAA28}" srcOrd="0" destOrd="0" presId="urn:microsoft.com/office/officeart/2005/8/layout/hList3"/>
    <dgm:cxn modelId="{F547FFE3-219C-42A7-AAF6-329E095C2C88}" srcId="{56DC123B-051D-4CDE-801E-DD8E626D8CC4}" destId="{5C69F8A7-BEF5-4260-ABE1-DADD18E0ADA0}" srcOrd="2" destOrd="0" parTransId="{5779CBD5-9053-4AE0-9D34-25DA66163FE2}" sibTransId="{4E23FBAD-8898-4B68-8F83-4607F9544E35}"/>
    <dgm:cxn modelId="{6DD3C7EA-BADD-4C06-94A7-F2F9427042B5}" srcId="{56DC123B-051D-4CDE-801E-DD8E626D8CC4}" destId="{05973E72-2503-4098-9126-9854A6BF804B}" srcOrd="0" destOrd="0" parTransId="{39AC4DCA-C51F-4DF0-B9C6-CB94C3E25F86}" sibTransId="{592FA190-FFC6-4925-ADAD-9737E438CA90}"/>
    <dgm:cxn modelId="{8788E7FE-681C-49C1-91DE-542D0A97DFE5}" type="presOf" srcId="{796F44A3-D144-40CC-88AA-EE1998791D6D}" destId="{4F35E171-B1BD-4D83-BD7D-A4F704F77ED0}" srcOrd="0" destOrd="0" presId="urn:microsoft.com/office/officeart/2005/8/layout/hList3"/>
    <dgm:cxn modelId="{F11D60BD-CA99-4F85-8D03-61EC21E125A7}" type="presParOf" srcId="{ADF1B4F0-B9E7-4E06-A495-6C80906CB0C9}" destId="{F1AE5138-33A6-41AD-9670-E3E4748AAA28}" srcOrd="0" destOrd="0" presId="urn:microsoft.com/office/officeart/2005/8/layout/hList3"/>
    <dgm:cxn modelId="{07753DD7-A848-420F-822B-A6F449DF3B35}" type="presParOf" srcId="{ADF1B4F0-B9E7-4E06-A495-6C80906CB0C9}" destId="{94A85865-0296-45A0-B2EB-958CD7856EFD}" srcOrd="1" destOrd="0" presId="urn:microsoft.com/office/officeart/2005/8/layout/hList3"/>
    <dgm:cxn modelId="{9EFD8E1C-218B-4126-8E68-F06FE71039D3}" type="presParOf" srcId="{94A85865-0296-45A0-B2EB-958CD7856EFD}" destId="{1B456290-0497-4088-9AE6-4DA863CF06C3}" srcOrd="0" destOrd="0" presId="urn:microsoft.com/office/officeart/2005/8/layout/hList3"/>
    <dgm:cxn modelId="{C09C840A-27E4-4D7B-81D5-A89E6D2C4760}" type="presParOf" srcId="{94A85865-0296-45A0-B2EB-958CD7856EFD}" destId="{BD51D80C-7AB1-4DD2-AB33-E74F894AA1E6}" srcOrd="1" destOrd="0" presId="urn:microsoft.com/office/officeart/2005/8/layout/hList3"/>
    <dgm:cxn modelId="{AE26191F-03CA-4437-93B3-4A75F9755191}" type="presParOf" srcId="{94A85865-0296-45A0-B2EB-958CD7856EFD}" destId="{4F35E171-B1BD-4D83-BD7D-A4F704F77ED0}" srcOrd="2" destOrd="0" presId="urn:microsoft.com/office/officeart/2005/8/layout/hList3"/>
    <dgm:cxn modelId="{B5CF8B8B-28B2-4B1F-AE7B-86A22B929738}" type="presParOf" srcId="{94A85865-0296-45A0-B2EB-958CD7856EFD}" destId="{6F501853-9B59-4FF6-B306-8579DD48FFB4}" srcOrd="3" destOrd="0" presId="urn:microsoft.com/office/officeart/2005/8/layout/hList3"/>
    <dgm:cxn modelId="{4AAFE44A-A6B8-4CD2-AF22-8F59247DA171}" type="presParOf" srcId="{ADF1B4F0-B9E7-4E06-A495-6C80906CB0C9}" destId="{5EBB7014-E8E0-4716-B6BB-AC39B782BB11}" srcOrd="2" destOrd="0" presId="urn:microsoft.com/office/officeart/2005/8/layout/h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1F691-DF8F-424D-98DD-7F06710E3AFB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3230487" y="59640"/>
        <a:ext cx="1667024" cy="1044029"/>
      </dsp:txXfrm>
    </dsp:sp>
    <dsp:sp modelId="{600170B1-B686-4D75-A5B9-E83BF210B3C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12789-8DE2-468B-9AC7-690D26A1E98C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5427548" y="1655898"/>
        <a:ext cx="1667024" cy="1044029"/>
      </dsp:txXfrm>
    </dsp:sp>
    <dsp:sp modelId="{362494F6-1C8A-4E80-99FD-14FE0B846E86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B2632-A29C-4B8C-985C-240EE5BAE47C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4588345" y="4238698"/>
        <a:ext cx="1667024" cy="1044029"/>
      </dsp:txXfrm>
    </dsp:sp>
    <dsp:sp modelId="{0E8CF1DB-85D6-46F3-8340-4F4ECB623C3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8DC2-61C7-4078-89D9-E5F6245D630B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1872629" y="4238698"/>
        <a:ext cx="1667024" cy="1044029"/>
      </dsp:txXfrm>
    </dsp:sp>
    <dsp:sp modelId="{B35A04A2-6B9F-4137-B234-2E3C39E112A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EAC61-B53F-425B-B4C1-84658ED61560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1033427" y="1655898"/>
        <a:ext cx="1667024" cy="1044029"/>
      </dsp:txXfrm>
    </dsp:sp>
    <dsp:sp modelId="{9C249556-A84C-4975-93AB-B96E351974C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C5FAD-3CF8-4406-B653-AC906F1EA842}">
      <dsp:nvSpPr>
        <dsp:cNvPr id="0" name=""/>
        <dsp:cNvSpPr/>
      </dsp:nvSpPr>
      <dsp:spPr>
        <a:xfrm>
          <a:off x="0" y="0"/>
          <a:ext cx="11085286" cy="1792514"/>
        </a:xfrm>
        <a:prstGeom prst="rect">
          <a:avLst/>
        </a:prstGeom>
        <a:gradFill rotWithShape="0">
          <a:gsLst>
            <a:gs pos="0">
              <a:srgbClr val="FFFF00"/>
            </a:gs>
            <a:gs pos="7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b="1" kern="1200" dirty="0">
              <a:solidFill>
                <a:schemeClr val="bg1"/>
              </a:solidFill>
              <a:latin typeface="Segoe Print" panose="02000600000000000000" pitchFamily="2" charset="0"/>
            </a:rPr>
            <a:t>Конусный театр</a:t>
          </a:r>
        </a:p>
      </dsp:txBody>
      <dsp:txXfrm>
        <a:off x="0" y="0"/>
        <a:ext cx="11085286" cy="1792514"/>
      </dsp:txXfrm>
    </dsp:sp>
    <dsp:sp modelId="{87C2F4A2-5DB6-4BCC-BBA5-CA708AE8B0E3}">
      <dsp:nvSpPr>
        <dsp:cNvPr id="0" name=""/>
        <dsp:cNvSpPr/>
      </dsp:nvSpPr>
      <dsp:spPr>
        <a:xfrm>
          <a:off x="1322" y="1792514"/>
          <a:ext cx="4013920" cy="3764280"/>
        </a:xfrm>
        <a:prstGeom prst="rect">
          <a:avLst/>
        </a:prstGeom>
        <a:gradFill rotWithShape="0">
          <a:gsLst>
            <a:gs pos="0">
              <a:srgbClr val="FFFF00"/>
            </a:gs>
            <a:gs pos="7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Помогает учить детей координировать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движения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рук и глаз.</a:t>
          </a:r>
        </a:p>
      </dsp:txBody>
      <dsp:txXfrm>
        <a:off x="1322" y="1792514"/>
        <a:ext cx="4013920" cy="3764280"/>
      </dsp:txXfrm>
    </dsp:sp>
    <dsp:sp modelId="{C69F9E54-6E1B-40E5-9212-9C62EFE135D3}">
      <dsp:nvSpPr>
        <dsp:cNvPr id="0" name=""/>
        <dsp:cNvSpPr/>
      </dsp:nvSpPr>
      <dsp:spPr>
        <a:xfrm>
          <a:off x="4015242" y="1792514"/>
          <a:ext cx="3375944" cy="3764280"/>
        </a:xfrm>
        <a:prstGeom prst="rect">
          <a:avLst/>
        </a:prstGeom>
        <a:gradFill rotWithShape="0">
          <a:gsLst>
            <a:gs pos="0">
              <a:srgbClr val="FFFF00"/>
            </a:gs>
            <a:gs pos="7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Сопровождать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движения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пальцев речью</a:t>
          </a:r>
          <a:r>
            <a:rPr lang="ru-RU" sz="3200" b="1" kern="1200" dirty="0">
              <a:solidFill>
                <a:schemeClr val="bg1"/>
              </a:solidFill>
            </a:rPr>
            <a:t>.</a:t>
          </a:r>
        </a:p>
      </dsp:txBody>
      <dsp:txXfrm>
        <a:off x="4015242" y="1792514"/>
        <a:ext cx="3375944" cy="3764280"/>
      </dsp:txXfrm>
    </dsp:sp>
    <dsp:sp modelId="{275B5A13-965B-44C1-A75B-65AFA45DF8FA}">
      <dsp:nvSpPr>
        <dsp:cNvPr id="0" name=""/>
        <dsp:cNvSpPr/>
      </dsp:nvSpPr>
      <dsp:spPr>
        <a:xfrm>
          <a:off x="7391186" y="1792514"/>
          <a:ext cx="3692777" cy="3764280"/>
        </a:xfrm>
        <a:prstGeom prst="rect">
          <a:avLst/>
        </a:prstGeom>
        <a:gradFill rotWithShape="0">
          <a:gsLst>
            <a:gs pos="0">
              <a:srgbClr val="FFFF00"/>
            </a:gs>
            <a:gs pos="7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Побуждает выражать свои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эмоции посредством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мимики и речи</a:t>
          </a:r>
        </a:p>
      </dsp:txBody>
      <dsp:txXfrm>
        <a:off x="7391186" y="1792514"/>
        <a:ext cx="3692777" cy="3764280"/>
      </dsp:txXfrm>
    </dsp:sp>
    <dsp:sp modelId="{6E73C1BB-35DD-425B-BF44-E1888A70A8A2}">
      <dsp:nvSpPr>
        <dsp:cNvPr id="0" name=""/>
        <dsp:cNvSpPr/>
      </dsp:nvSpPr>
      <dsp:spPr>
        <a:xfrm>
          <a:off x="0" y="5556794"/>
          <a:ext cx="11085286" cy="41825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E5138-33A6-41AD-9670-E3E4748AAA28}">
      <dsp:nvSpPr>
        <dsp:cNvPr id="0" name=""/>
        <dsp:cNvSpPr/>
      </dsp:nvSpPr>
      <dsp:spPr>
        <a:xfrm>
          <a:off x="0" y="0"/>
          <a:ext cx="11411688" cy="1425488"/>
        </a:xfrm>
        <a:prstGeom prst="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Segoe Print" panose="02000600000000000000" pitchFamily="2" charset="0"/>
            </a:rPr>
            <a:t>Использование конусного театра</a:t>
          </a:r>
        </a:p>
      </dsp:txBody>
      <dsp:txXfrm>
        <a:off x="0" y="0"/>
        <a:ext cx="11411688" cy="1425488"/>
      </dsp:txXfrm>
    </dsp:sp>
    <dsp:sp modelId="{1B456290-0497-4088-9AE6-4DA863CF06C3}">
      <dsp:nvSpPr>
        <dsp:cNvPr id="0" name=""/>
        <dsp:cNvSpPr/>
      </dsp:nvSpPr>
      <dsp:spPr>
        <a:xfrm>
          <a:off x="2733" y="1335521"/>
          <a:ext cx="3118830" cy="4677598"/>
        </a:xfrm>
        <a:prstGeom prst="rect">
          <a:avLst/>
        </a:prstGeom>
        <a:gradFill flip="none" rotWithShape="1">
          <a:gsLst>
            <a:gs pos="0">
              <a:srgbClr val="FFFF00"/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Corbel" panose="020B0503020204020204" pitchFamily="34" charset="0"/>
            </a:rPr>
            <a:t>Даёт </a:t>
          </a:r>
          <a:r>
            <a:rPr lang="ru-RU" sz="2800" b="1" kern="1200" dirty="0" err="1">
              <a:solidFill>
                <a:schemeClr val="bg1"/>
              </a:solidFill>
              <a:latin typeface="Corbel" panose="020B0503020204020204" pitchFamily="34" charset="0"/>
            </a:rPr>
            <a:t>представле</a:t>
          </a:r>
          <a:r>
            <a:rPr lang="ru-RU" sz="2800" b="1" kern="1200" dirty="0">
              <a:solidFill>
                <a:schemeClr val="bg1"/>
              </a:solidFill>
              <a:latin typeface="Corbel" panose="020B0503020204020204" pitchFamily="34" charset="0"/>
            </a:rPr>
            <a:t>- </a:t>
          </a:r>
          <a:r>
            <a:rPr lang="ru-RU" sz="2800" b="1" kern="1200" dirty="0" err="1">
              <a:solidFill>
                <a:schemeClr val="bg1"/>
              </a:solidFill>
              <a:latin typeface="Corbel" panose="020B0503020204020204" pitchFamily="34" charset="0"/>
            </a:rPr>
            <a:t>ния</a:t>
          </a:r>
          <a:r>
            <a:rPr lang="ru-RU" sz="2800" b="1" kern="1200" dirty="0">
              <a:solidFill>
                <a:schemeClr val="bg1"/>
              </a:solidFill>
              <a:latin typeface="Corbel" panose="020B0503020204020204" pitchFamily="34" charset="0"/>
            </a:rPr>
            <a:t> о видах театра.</a:t>
          </a:r>
        </a:p>
      </dsp:txBody>
      <dsp:txXfrm>
        <a:off x="2733" y="1335521"/>
        <a:ext cx="3118830" cy="4677598"/>
      </dsp:txXfrm>
    </dsp:sp>
    <dsp:sp modelId="{BD51D80C-7AB1-4DD2-AB33-E74F894AA1E6}">
      <dsp:nvSpPr>
        <dsp:cNvPr id="0" name=""/>
        <dsp:cNvSpPr/>
      </dsp:nvSpPr>
      <dsp:spPr>
        <a:xfrm>
          <a:off x="3121563" y="1346713"/>
          <a:ext cx="2628721" cy="4489738"/>
        </a:xfrm>
        <a:prstGeom prst="rect">
          <a:avLst/>
        </a:prstGeom>
        <a:gradFill flip="none" rotWithShape="1">
          <a:gsLst>
            <a:gs pos="0">
              <a:srgbClr val="FFFF00"/>
            </a:gs>
            <a:gs pos="5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Corbel" panose="020B0503020204020204" pitchFamily="34" charset="0"/>
            </a:rPr>
            <a:t>Расширяет кругозор детей.</a:t>
          </a:r>
        </a:p>
      </dsp:txBody>
      <dsp:txXfrm>
        <a:off x="3121563" y="1346713"/>
        <a:ext cx="2628721" cy="4489738"/>
      </dsp:txXfrm>
    </dsp:sp>
    <dsp:sp modelId="{4F35E171-B1BD-4D83-BD7D-A4F704F77ED0}">
      <dsp:nvSpPr>
        <dsp:cNvPr id="0" name=""/>
        <dsp:cNvSpPr/>
      </dsp:nvSpPr>
      <dsp:spPr>
        <a:xfrm flipH="1">
          <a:off x="5838547" y="1346713"/>
          <a:ext cx="3397408" cy="4407987"/>
        </a:xfrm>
        <a:prstGeom prst="rect">
          <a:avLst/>
        </a:prstGeom>
        <a:gradFill flip="none" rotWithShape="1">
          <a:gsLst>
            <a:gs pos="0">
              <a:srgbClr val="FFFF00"/>
            </a:gs>
            <a:gs pos="50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Corbel" panose="020B0503020204020204" pitchFamily="34" charset="0"/>
            </a:rPr>
            <a:t>Формирует пространственные представления</a:t>
          </a:r>
          <a:r>
            <a:rPr lang="ru-RU" sz="3200" b="1" kern="1200" dirty="0">
              <a:latin typeface="Corbel" panose="020B0503020204020204" pitchFamily="34" charset="0"/>
            </a:rPr>
            <a:t>.</a:t>
          </a:r>
        </a:p>
      </dsp:txBody>
      <dsp:txXfrm>
        <a:off x="5838547" y="1346713"/>
        <a:ext cx="3397408" cy="4407987"/>
      </dsp:txXfrm>
    </dsp:sp>
    <dsp:sp modelId="{6F501853-9B59-4FF6-B306-8579DD48FFB4}">
      <dsp:nvSpPr>
        <dsp:cNvPr id="0" name=""/>
        <dsp:cNvSpPr/>
      </dsp:nvSpPr>
      <dsp:spPr>
        <a:xfrm>
          <a:off x="9147693" y="1346713"/>
          <a:ext cx="2261261" cy="4489738"/>
        </a:xfrm>
        <a:prstGeom prst="rect">
          <a:avLst/>
        </a:prstGeom>
        <a:gradFill flip="none" rotWithShape="1">
          <a:gsLst>
            <a:gs pos="0">
              <a:srgbClr val="FFFF00"/>
            </a:gs>
            <a:gs pos="5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Corbel" panose="020B0503020204020204" pitchFamily="34" charset="0"/>
            </a:rPr>
            <a:t>Может</a:t>
          </a:r>
          <a:r>
            <a:rPr lang="ru-RU" sz="3200" b="1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ru-RU" sz="2800" b="1" kern="1200" dirty="0">
              <a:solidFill>
                <a:schemeClr val="bg1"/>
              </a:solidFill>
              <a:latin typeface="Corbel" panose="020B0503020204020204" pitchFamily="34" charset="0"/>
            </a:rPr>
            <a:t>быть использован детьми 4-6 лет.  </a:t>
          </a:r>
        </a:p>
      </dsp:txBody>
      <dsp:txXfrm>
        <a:off x="9147693" y="1346713"/>
        <a:ext cx="2261261" cy="4489738"/>
      </dsp:txXfrm>
    </dsp:sp>
    <dsp:sp modelId="{5EBB7014-E8E0-4716-B6BB-AC39B782BB11}">
      <dsp:nvSpPr>
        <dsp:cNvPr id="0" name=""/>
        <dsp:cNvSpPr/>
      </dsp:nvSpPr>
      <dsp:spPr>
        <a:xfrm>
          <a:off x="0" y="5592201"/>
          <a:ext cx="11411688" cy="4209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75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85C1A-6ED2-4B86-A6F3-99A06FB6D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293" y="1447801"/>
            <a:ext cx="8513320" cy="9445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ru-RU" sz="2400" b="1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Муниципальное бюджетное дошкольное образовательное учреждение</a:t>
            </a:r>
            <a:br>
              <a:rPr lang="ru-RU" sz="2400" b="1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детский сад № 12 «Белочка» </a:t>
            </a:r>
            <a:br>
              <a:rPr lang="ru-RU" sz="24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ru-RU" sz="5400" dirty="0">
                <a:solidFill>
                  <a:srgbClr val="FF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Пр</a:t>
            </a:r>
            <a:r>
              <a:rPr lang="ru-RU" sz="5400" dirty="0">
                <a:solidFill>
                  <a:srgbClr val="FF0000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езентация на тему: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5A50C7-79FD-4FA6-8755-F4D106427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883" y="2392327"/>
            <a:ext cx="8385729" cy="446567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«Конусный театр»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2BAD15-A82E-49C6-9712-C175B9E86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65" y="3976578"/>
            <a:ext cx="5996763" cy="2594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9675DA-D4FE-4FDB-AF4D-B5E0A0E2452C}"/>
              </a:ext>
            </a:extLst>
          </p:cNvPr>
          <p:cNvSpPr txBox="1"/>
          <p:nvPr/>
        </p:nvSpPr>
        <p:spPr>
          <a:xfrm>
            <a:off x="3753292" y="3482165"/>
            <a:ext cx="645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Подготовила воспитатель: </a:t>
            </a:r>
            <a:r>
              <a:rPr lang="ru-RU" sz="1800" b="1" dirty="0" err="1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Мязина</a:t>
            </a:r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 Н.А.</a:t>
            </a:r>
          </a:p>
        </p:txBody>
      </p:sp>
    </p:spTree>
    <p:extLst>
      <p:ext uri="{BB962C8B-B14F-4D97-AF65-F5344CB8AC3E}">
        <p14:creationId xmlns:p14="http://schemas.microsoft.com/office/powerpoint/2010/main" val="19083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5000">
              <a:schemeClr val="accent2">
                <a:lumMod val="0"/>
                <a:lumOff val="100000"/>
              </a:schemeClr>
            </a:gs>
            <a:gs pos="78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548E41-5D30-4870-84F3-A6DF147CD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286757" cy="157184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orbel" panose="020B0503020204020204" pitchFamily="34" charset="0"/>
              </a:rPr>
              <a:t>Спасибо за внимание.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D994F68-4D17-4104-A5FC-DF530CCCA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6B90F-CB31-46FE-AF1B-DFBF8D18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95" y="3157870"/>
            <a:ext cx="5103627" cy="34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Лента: изогнутая и наклоненная вверх 14">
            <a:extLst>
              <a:ext uri="{FF2B5EF4-FFF2-40B4-BE49-F238E27FC236}">
                <a16:creationId xmlns:a16="http://schemas.microsoft.com/office/drawing/2014/main" id="{C2A11D94-3E46-4238-B21E-B266E5A03102}"/>
              </a:ext>
            </a:extLst>
          </p:cNvPr>
          <p:cNvSpPr/>
          <p:nvPr/>
        </p:nvSpPr>
        <p:spPr>
          <a:xfrm flipH="1">
            <a:off x="503273" y="531629"/>
            <a:ext cx="11320132" cy="5528929"/>
          </a:xfrm>
          <a:prstGeom prst="ellipseRibbon2">
            <a:avLst>
              <a:gd name="adj1" fmla="val 28030"/>
              <a:gd name="adj2" fmla="val 50000"/>
              <a:gd name="adj3" fmla="val 15530"/>
            </a:avLst>
          </a:prstGeom>
          <a:gradFill flip="none" rotWithShape="1">
            <a:gsLst>
              <a:gs pos="61000">
                <a:schemeClr val="bg2"/>
              </a:gs>
              <a:gs pos="37000">
                <a:schemeClr val="bg2">
                  <a:lumMod val="40000"/>
                  <a:lumOff val="60000"/>
                </a:schemeClr>
              </a:gs>
              <a:gs pos="25000">
                <a:schemeClr val="accent1">
                  <a:lumMod val="97000"/>
                  <a:lumOff val="3000"/>
                </a:schemeClr>
              </a:gs>
              <a:gs pos="78000">
                <a:srgbClr val="FFFF00"/>
              </a:gs>
            </a:gsLst>
            <a:lin ang="15600000" scaled="0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«Театр-это волшебный мир, он даёт уроки</a:t>
            </a:r>
          </a:p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красоты, морали и нравственности.</a:t>
            </a:r>
          </a:p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А чем они богаче, тем успешнее идёт </a:t>
            </a:r>
          </a:p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духовного мира детей…»  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9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18F498-A44A-4F12-AF63-4C01228F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933" y="359229"/>
            <a:ext cx="10102981" cy="1693690"/>
          </a:xfrm>
          <a:gradFill>
            <a:gsLst>
              <a:gs pos="0">
                <a:srgbClr val="FFFF00"/>
              </a:gs>
              <a:gs pos="58000">
                <a:schemeClr val="bg2">
                  <a:lumMod val="60000"/>
                  <a:lumOff val="40000"/>
                </a:schemeClr>
              </a:gs>
              <a:gs pos="7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FFC00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Конусный театр-это простой и доступный всем возрастам детей театр.</a:t>
            </a:r>
            <a:endParaRPr lang="ru-RU" sz="3200" b="1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308FBCC-2398-4E32-900D-9D3B73B5F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876" y="2274756"/>
            <a:ext cx="5819834" cy="4224015"/>
          </a:xfrm>
        </p:spPr>
      </p:pic>
    </p:spTree>
    <p:extLst>
      <p:ext uri="{BB962C8B-B14F-4D97-AF65-F5344CB8AC3E}">
        <p14:creationId xmlns:p14="http://schemas.microsoft.com/office/powerpoint/2010/main" val="6029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A7E42-8091-430F-942D-2099AA24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52400"/>
            <a:ext cx="9875520" cy="2035629"/>
          </a:xfrm>
          <a:gradFill flip="none" rotWithShape="1">
            <a:gsLst>
              <a:gs pos="0">
                <a:srgbClr val="FFFF00"/>
              </a:gs>
              <a:gs pos="7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Туловище кукол выполнено в виде конуса, к которому крепятся голова и руки куклы. Величина такой куклы может быть от 10 до 30 см.</a:t>
            </a:r>
            <a:endParaRPr lang="ru-RU" sz="3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56974E-61CC-4ACE-A8ED-F6B8A716F1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75894" y="2345721"/>
            <a:ext cx="2711791" cy="36196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C5C6131-8F37-4333-941B-85B7F1611F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9286" y="2345720"/>
            <a:ext cx="2606311" cy="3619649"/>
          </a:xfr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214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268BC50-FDE5-48B6-8820-AFC1E5796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3251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E015A02-22A5-43B0-8FB2-D6A50D1CA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56094"/>
              </p:ext>
            </p:extLst>
          </p:nvPr>
        </p:nvGraphicFramePr>
        <p:xfrm>
          <a:off x="714827" y="441475"/>
          <a:ext cx="11085287" cy="597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20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6E99C-83C5-4B5B-84FA-249545B6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10555288" cy="57053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Использование конусного театра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78ACB5E-565B-48EF-9D7C-C7176F7B7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885991"/>
              </p:ext>
            </p:extLst>
          </p:nvPr>
        </p:nvGraphicFramePr>
        <p:xfrm>
          <a:off x="551712" y="119743"/>
          <a:ext cx="11411688" cy="601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1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320E2-367D-4941-9C65-7A809C8D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Конусный театр относиться к режиссёрским видам театрализованной деятельности.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A00AB-D49C-40E5-AFD4-9AAB8649D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rgbClr val="FFFF00"/>
              </a:gs>
              <a:gs pos="7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orbel" panose="020B0503020204020204" pitchFamily="34" charset="0"/>
              </a:rPr>
              <a:t>Здесь «артистами» являются конусные куклы. А ребёнок, организуя           деятельность как «сценарист и режиссёр» Озвучивая героев и комментируя сюжет, он использует разные средства выразительности.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6D2EE66-22E6-4170-9257-9F7683A3C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060576"/>
            <a:ext cx="4988516" cy="4195762"/>
          </a:xfrm>
        </p:spPr>
      </p:pic>
    </p:spTree>
    <p:extLst>
      <p:ext uri="{BB962C8B-B14F-4D97-AF65-F5344CB8AC3E}">
        <p14:creationId xmlns:p14="http://schemas.microsoft.com/office/powerpoint/2010/main" val="21579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CAE38-B8A3-499E-A2FF-2AC3BF4B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Центр театрализованной деятельности постоянно должен пополняться новыми атрибутами.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D79C6A-A934-4429-824C-DFEEC10A1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25" y="2615608"/>
            <a:ext cx="7779489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3DC8-970F-40AB-BA57-24682455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9" y="452717"/>
            <a:ext cx="10292317" cy="2109729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Дети с удовольствием приняли участие в изготовлении конусного театра. С участием этих кукол, дети разыгрывают сюжеты знакомых сказок.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0F801-19C9-43F6-8DDB-9E6D958E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55" y="2524396"/>
            <a:ext cx="6113721" cy="42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385</TotalTime>
  <Words>221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Corbel</vt:lpstr>
      <vt:lpstr>Segoe Print</vt:lpstr>
      <vt:lpstr>Wingdings 3</vt:lpstr>
      <vt:lpstr>Ион</vt:lpstr>
      <vt:lpstr>Муниципальное бюджетное дошкольное образовательное учреждение детский сад № 12 «Белочка»  Презентация на тему:</vt:lpstr>
      <vt:lpstr>Презентация PowerPoint</vt:lpstr>
      <vt:lpstr> Конусный театр-это простой и доступный всем возрастам детей театр.</vt:lpstr>
      <vt:lpstr>Туловище кукол выполнено в виде конуса, к которому крепятся голова и руки куклы. Величина такой куклы может быть от 10 до 30 см.</vt:lpstr>
      <vt:lpstr>Презентация PowerPoint</vt:lpstr>
      <vt:lpstr>Использование конусного театра</vt:lpstr>
      <vt:lpstr>Конусный театр относиться к режиссёрским видам театрализованной деятельности.</vt:lpstr>
      <vt:lpstr>Центр театрализованной деятельности постоянно должен пополняться новыми атрибутами. </vt:lpstr>
      <vt:lpstr>Дети с удовольствием приняли участие в изготовлении конусного театра. С участием этих кукол, дети разыгрывают сюжеты знакомых сказок. 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12 «Белочка»  Презентация на тему:</dc:title>
  <dc:creator>natashenka.myazina@mail.ru</dc:creator>
  <cp:lastModifiedBy>natashenka.myazina@mail.ru</cp:lastModifiedBy>
  <cp:revision>5</cp:revision>
  <dcterms:created xsi:type="dcterms:W3CDTF">2022-01-09T16:08:49Z</dcterms:created>
  <dcterms:modified xsi:type="dcterms:W3CDTF">2022-01-14T06:21:42Z</dcterms:modified>
</cp:coreProperties>
</file>